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8.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39.xml" ContentType="application/vnd.openxmlformats-officedocument.theme+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40.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41.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2.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3.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44.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5.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6.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7.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8.xml" ContentType="application/vnd.openxmlformats-officedocument.them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9.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50.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theme/theme51.xml" ContentType="application/vnd.openxmlformats-officedocument.theme+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theme/theme52.xml" ContentType="application/vnd.openxmlformats-officedocument.theme+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53.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4.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5.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56.xml" ContentType="application/vnd.openxmlformats-officedocument.theme+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theme/theme57.xml" ContentType="application/vnd.openxmlformats-officedocument.theme+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theme/theme58.xml" ContentType="application/vnd.openxmlformats-officedocument.theme+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59.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0.xml" ContentType="application/vnd.openxmlformats-officedocument.theme+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61.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theme/theme62.xml" ContentType="application/vnd.openxmlformats-officedocument.theme+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theme/theme63.xml" ContentType="application/vnd.openxmlformats-officedocument.theme+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theme/theme64.xml" ContentType="application/vnd.openxmlformats-officedocument.theme+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theme/theme65.xml" ContentType="application/vnd.openxmlformats-officedocument.theme+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theme/theme66.xml" ContentType="application/vnd.openxmlformats-officedocument.theme+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theme/theme67.xml" ContentType="application/vnd.openxmlformats-officedocument.theme+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theme/theme68.xml" ContentType="application/vnd.openxmlformats-officedocument.theme+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theme/theme69.xml" ContentType="application/vnd.openxmlformats-officedocument.theme+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theme/theme70.xml" ContentType="application/vnd.openxmlformats-officedocument.theme+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theme/theme71.xml" ContentType="application/vnd.openxmlformats-officedocument.theme+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theme/theme72.xml" ContentType="application/vnd.openxmlformats-officedocument.theme+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theme/themeOverride1.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60" r:id="rId2"/>
    <p:sldMasterId id="2147483665" r:id="rId3"/>
    <p:sldMasterId id="2147483667" r:id="rId4"/>
    <p:sldMasterId id="2147483671" r:id="rId5"/>
    <p:sldMasterId id="2147483672" r:id="rId6"/>
    <p:sldMasterId id="2147483675" r:id="rId7"/>
    <p:sldMasterId id="2147483677" r:id="rId8"/>
    <p:sldMasterId id="2147483679" r:id="rId9"/>
    <p:sldMasterId id="2147483682" r:id="rId10"/>
    <p:sldMasterId id="2147483683" r:id="rId11"/>
    <p:sldMasterId id="2147483685" r:id="rId12"/>
    <p:sldMasterId id="2147483687" r:id="rId13"/>
    <p:sldMasterId id="2147483694" r:id="rId14"/>
    <p:sldMasterId id="2147483697" r:id="rId15"/>
    <p:sldMasterId id="2147483700" r:id="rId16"/>
    <p:sldMasterId id="2147483701" r:id="rId17"/>
    <p:sldMasterId id="2147483704" r:id="rId18"/>
    <p:sldMasterId id="2147483706" r:id="rId19"/>
    <p:sldMasterId id="2147483707" r:id="rId20"/>
    <p:sldMasterId id="2147483710" r:id="rId21"/>
    <p:sldMasterId id="2147483713" r:id="rId22"/>
    <p:sldMasterId id="2147483976" r:id="rId23"/>
    <p:sldMasterId id="2147483989" r:id="rId24"/>
    <p:sldMasterId id="2147484001" r:id="rId25"/>
    <p:sldMasterId id="2147484013" r:id="rId26"/>
    <p:sldMasterId id="2147484025" r:id="rId27"/>
    <p:sldMasterId id="2147484037" r:id="rId28"/>
    <p:sldMasterId id="2147484049" r:id="rId29"/>
    <p:sldMasterId id="2147484061" r:id="rId30"/>
    <p:sldMasterId id="2147484158" r:id="rId31"/>
    <p:sldMasterId id="2147484256" r:id="rId32"/>
    <p:sldMasterId id="2147484318" r:id="rId33"/>
    <p:sldMasterId id="2147484427" r:id="rId34"/>
    <p:sldMasterId id="2147484451" r:id="rId35"/>
    <p:sldMasterId id="2147484492" r:id="rId36"/>
    <p:sldMasterId id="2147484552" r:id="rId37"/>
    <p:sldMasterId id="2147484588" r:id="rId38"/>
    <p:sldMasterId id="2147484600" r:id="rId39"/>
    <p:sldMasterId id="2147484624" r:id="rId40"/>
    <p:sldMasterId id="2147484636" r:id="rId41"/>
    <p:sldMasterId id="2147484648" r:id="rId42"/>
    <p:sldMasterId id="2147484660" r:id="rId43"/>
    <p:sldMasterId id="2147484950" r:id="rId44"/>
    <p:sldMasterId id="2147484962" r:id="rId45"/>
    <p:sldMasterId id="2147485022" r:id="rId46"/>
    <p:sldMasterId id="2147485034" r:id="rId47"/>
    <p:sldMasterId id="2147485153" r:id="rId48"/>
    <p:sldMasterId id="2147485177" r:id="rId49"/>
    <p:sldMasterId id="2147485237" r:id="rId50"/>
    <p:sldMasterId id="2147485249" r:id="rId51"/>
    <p:sldMasterId id="2147485273" r:id="rId52"/>
    <p:sldMasterId id="2147485285" r:id="rId53"/>
    <p:sldMasterId id="2147485297" r:id="rId54"/>
    <p:sldMasterId id="2147485333" r:id="rId55"/>
    <p:sldMasterId id="2147485381" r:id="rId56"/>
    <p:sldMasterId id="2147485405" r:id="rId57"/>
    <p:sldMasterId id="2147485429" r:id="rId58"/>
    <p:sldMasterId id="2147485490" r:id="rId59"/>
    <p:sldMasterId id="2147485526" r:id="rId60"/>
    <p:sldMasterId id="2147485538" r:id="rId61"/>
    <p:sldMasterId id="2147485622" r:id="rId62"/>
    <p:sldMasterId id="2147485634" r:id="rId63"/>
    <p:sldMasterId id="2147485647" r:id="rId64"/>
    <p:sldMasterId id="2147485659" r:id="rId65"/>
    <p:sldMasterId id="2147485671" r:id="rId66"/>
    <p:sldMasterId id="2147485683" r:id="rId67"/>
    <p:sldMasterId id="2147485791" r:id="rId68"/>
    <p:sldMasterId id="2147485803" r:id="rId69"/>
    <p:sldMasterId id="2147485839" r:id="rId70"/>
    <p:sldMasterId id="2147485851" r:id="rId71"/>
    <p:sldMasterId id="2147485863" r:id="rId72"/>
    <p:sldMasterId id="2147485887" r:id="rId73"/>
  </p:sldMasterIdLst>
  <p:notesMasterIdLst>
    <p:notesMasterId r:id="rId129"/>
  </p:notesMasterIdLst>
  <p:handoutMasterIdLst>
    <p:handoutMasterId r:id="rId130"/>
  </p:handoutMasterIdLst>
  <p:sldIdLst>
    <p:sldId id="5991" r:id="rId74"/>
    <p:sldId id="6169" r:id="rId75"/>
    <p:sldId id="6155" r:id="rId76"/>
    <p:sldId id="6159" r:id="rId77"/>
    <p:sldId id="5663" r:id="rId78"/>
    <p:sldId id="5861" r:id="rId79"/>
    <p:sldId id="6161" r:id="rId80"/>
    <p:sldId id="6090" r:id="rId81"/>
    <p:sldId id="6105" r:id="rId82"/>
    <p:sldId id="6108" r:id="rId83"/>
    <p:sldId id="6109" r:id="rId84"/>
    <p:sldId id="6154" r:id="rId85"/>
    <p:sldId id="6110" r:id="rId86"/>
    <p:sldId id="6111" r:id="rId87"/>
    <p:sldId id="6112" r:id="rId88"/>
    <p:sldId id="6113" r:id="rId89"/>
    <p:sldId id="6003" r:id="rId90"/>
    <p:sldId id="6114" r:id="rId91"/>
    <p:sldId id="6125" r:id="rId92"/>
    <p:sldId id="6117" r:id="rId93"/>
    <p:sldId id="6127" r:id="rId94"/>
    <p:sldId id="6128" r:id="rId95"/>
    <p:sldId id="6153" r:id="rId96"/>
    <p:sldId id="6130" r:id="rId97"/>
    <p:sldId id="6133" r:id="rId98"/>
    <p:sldId id="6134" r:id="rId99"/>
    <p:sldId id="6137" r:id="rId100"/>
    <p:sldId id="6139" r:id="rId101"/>
    <p:sldId id="6135" r:id="rId102"/>
    <p:sldId id="6149" r:id="rId103"/>
    <p:sldId id="6152" r:id="rId104"/>
    <p:sldId id="6138" r:id="rId105"/>
    <p:sldId id="6166" r:id="rId106"/>
    <p:sldId id="6167" r:id="rId107"/>
    <p:sldId id="6168" r:id="rId108"/>
    <p:sldId id="6142" r:id="rId109"/>
    <p:sldId id="6143" r:id="rId110"/>
    <p:sldId id="6048" r:id="rId111"/>
    <p:sldId id="5884" r:id="rId112"/>
    <p:sldId id="5886" r:id="rId113"/>
    <p:sldId id="5887" r:id="rId114"/>
    <p:sldId id="5888" r:id="rId115"/>
    <p:sldId id="5895" r:id="rId116"/>
    <p:sldId id="5896" r:id="rId117"/>
    <p:sldId id="5897" r:id="rId118"/>
    <p:sldId id="5898" r:id="rId119"/>
    <p:sldId id="5900" r:id="rId120"/>
    <p:sldId id="6162" r:id="rId121"/>
    <p:sldId id="6163" r:id="rId122"/>
    <p:sldId id="5904" r:id="rId123"/>
    <p:sldId id="5905" r:id="rId124"/>
    <p:sldId id="6122" r:id="rId125"/>
    <p:sldId id="6150" r:id="rId126"/>
    <p:sldId id="6148" r:id="rId127"/>
    <p:sldId id="6170" r:id="rId128"/>
  </p:sldIdLst>
  <p:sldSz cx="9144000" cy="6858000" type="screen4x3"/>
  <p:notesSz cx="7102475" cy="9388475"/>
  <p:defaultTextStyle>
    <a:defPPr>
      <a:defRPr lang="en-US"/>
    </a:defPPr>
    <a:lvl1pPr algn="ctr" rtl="0" eaLnBrk="0" fontAlgn="base" hangingPunct="0">
      <a:spcBef>
        <a:spcPct val="0"/>
      </a:spcBef>
      <a:spcAft>
        <a:spcPct val="0"/>
      </a:spcAft>
      <a:defRPr sz="3200" u="sng" kern="1200">
        <a:solidFill>
          <a:srgbClr val="FFA200"/>
        </a:solidFill>
        <a:latin typeface="Galatia SIL" pitchFamily="2" charset="0"/>
        <a:ea typeface="+mn-ea"/>
        <a:cs typeface="+mn-cs"/>
      </a:defRPr>
    </a:lvl1pPr>
    <a:lvl2pPr marL="457200" algn="ctr" rtl="0" eaLnBrk="0" fontAlgn="base" hangingPunct="0">
      <a:spcBef>
        <a:spcPct val="0"/>
      </a:spcBef>
      <a:spcAft>
        <a:spcPct val="0"/>
      </a:spcAft>
      <a:defRPr sz="3200" u="sng" kern="1200">
        <a:solidFill>
          <a:srgbClr val="FFA200"/>
        </a:solidFill>
        <a:latin typeface="Galatia SIL" pitchFamily="2" charset="0"/>
        <a:ea typeface="+mn-ea"/>
        <a:cs typeface="+mn-cs"/>
      </a:defRPr>
    </a:lvl2pPr>
    <a:lvl3pPr marL="914400" algn="ctr" rtl="0" eaLnBrk="0" fontAlgn="base" hangingPunct="0">
      <a:spcBef>
        <a:spcPct val="0"/>
      </a:spcBef>
      <a:spcAft>
        <a:spcPct val="0"/>
      </a:spcAft>
      <a:defRPr sz="3200" u="sng" kern="1200">
        <a:solidFill>
          <a:srgbClr val="FFA200"/>
        </a:solidFill>
        <a:latin typeface="Galatia SIL" pitchFamily="2" charset="0"/>
        <a:ea typeface="+mn-ea"/>
        <a:cs typeface="+mn-cs"/>
      </a:defRPr>
    </a:lvl3pPr>
    <a:lvl4pPr marL="1371600" algn="ctr" rtl="0" eaLnBrk="0" fontAlgn="base" hangingPunct="0">
      <a:spcBef>
        <a:spcPct val="0"/>
      </a:spcBef>
      <a:spcAft>
        <a:spcPct val="0"/>
      </a:spcAft>
      <a:defRPr sz="3200" u="sng" kern="1200">
        <a:solidFill>
          <a:srgbClr val="FFA200"/>
        </a:solidFill>
        <a:latin typeface="Galatia SIL" pitchFamily="2" charset="0"/>
        <a:ea typeface="+mn-ea"/>
        <a:cs typeface="+mn-cs"/>
      </a:defRPr>
    </a:lvl4pPr>
    <a:lvl5pPr marL="1828800" algn="ctr" rtl="0" eaLnBrk="0" fontAlgn="base" hangingPunct="0">
      <a:spcBef>
        <a:spcPct val="0"/>
      </a:spcBef>
      <a:spcAft>
        <a:spcPct val="0"/>
      </a:spcAft>
      <a:defRPr sz="3200" u="sng" kern="1200">
        <a:solidFill>
          <a:srgbClr val="FFA200"/>
        </a:solidFill>
        <a:latin typeface="Galatia SIL" pitchFamily="2" charset="0"/>
        <a:ea typeface="+mn-ea"/>
        <a:cs typeface="+mn-cs"/>
      </a:defRPr>
    </a:lvl5pPr>
    <a:lvl6pPr marL="2286000" algn="l" defTabSz="914400" rtl="0" eaLnBrk="1" latinLnBrk="0" hangingPunct="1">
      <a:defRPr sz="3200" u="sng" kern="1200">
        <a:solidFill>
          <a:srgbClr val="FFA200"/>
        </a:solidFill>
        <a:latin typeface="Galatia SIL" pitchFamily="2" charset="0"/>
        <a:ea typeface="+mn-ea"/>
        <a:cs typeface="+mn-cs"/>
      </a:defRPr>
    </a:lvl6pPr>
    <a:lvl7pPr marL="2743200" algn="l" defTabSz="914400" rtl="0" eaLnBrk="1" latinLnBrk="0" hangingPunct="1">
      <a:defRPr sz="3200" u="sng" kern="1200">
        <a:solidFill>
          <a:srgbClr val="FFA200"/>
        </a:solidFill>
        <a:latin typeface="Galatia SIL" pitchFamily="2" charset="0"/>
        <a:ea typeface="+mn-ea"/>
        <a:cs typeface="+mn-cs"/>
      </a:defRPr>
    </a:lvl7pPr>
    <a:lvl8pPr marL="3200400" algn="l" defTabSz="914400" rtl="0" eaLnBrk="1" latinLnBrk="0" hangingPunct="1">
      <a:defRPr sz="3200" u="sng" kern="1200">
        <a:solidFill>
          <a:srgbClr val="FFA200"/>
        </a:solidFill>
        <a:latin typeface="Galatia SIL" pitchFamily="2" charset="0"/>
        <a:ea typeface="+mn-ea"/>
        <a:cs typeface="+mn-cs"/>
      </a:defRPr>
    </a:lvl8pPr>
    <a:lvl9pPr marL="3657600" algn="l" defTabSz="914400" rtl="0" eaLnBrk="1" latinLnBrk="0" hangingPunct="1">
      <a:defRPr sz="3200" u="sng" kern="1200">
        <a:solidFill>
          <a:srgbClr val="FFA200"/>
        </a:solidFill>
        <a:latin typeface="Galatia SIL"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3300"/>
    <a:srgbClr val="996633"/>
    <a:srgbClr val="000000"/>
    <a:srgbClr val="FFFFFF"/>
    <a:srgbClr val="6699FF"/>
    <a:srgbClr val="F2F2F2"/>
    <a:srgbClr val="EAEAEA"/>
    <a:srgbClr val="FF0000"/>
    <a:srgbClr val="9900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943" autoAdjust="0"/>
    <p:restoredTop sz="99581" autoAdjust="0"/>
  </p:normalViewPr>
  <p:slideViewPr>
    <p:cSldViewPr snapToGrid="0">
      <p:cViewPr>
        <p:scale>
          <a:sx n="103" d="100"/>
          <a:sy n="103" d="100"/>
        </p:scale>
        <p:origin x="-1704" y="0"/>
      </p:cViewPr>
      <p:guideLst>
        <p:guide orient="horz" pos="1584"/>
        <p:guide pos="2880"/>
      </p:guideLst>
    </p:cSldViewPr>
  </p:slideViewPr>
  <p:outlineViewPr>
    <p:cViewPr>
      <p:scale>
        <a:sx n="33" d="100"/>
        <a:sy n="33" d="100"/>
      </p:scale>
      <p:origin x="0" y="83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924" y="2520"/>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120" Type="http://schemas.openxmlformats.org/officeDocument/2006/relationships/slide" Target="slides/slide47.xml"/><Relationship Id="rId121" Type="http://schemas.openxmlformats.org/officeDocument/2006/relationships/slide" Target="slides/slide48.xml"/><Relationship Id="rId122" Type="http://schemas.openxmlformats.org/officeDocument/2006/relationships/slide" Target="slides/slide49.xml"/><Relationship Id="rId123" Type="http://schemas.openxmlformats.org/officeDocument/2006/relationships/slide" Target="slides/slide50.xml"/><Relationship Id="rId124" Type="http://schemas.openxmlformats.org/officeDocument/2006/relationships/slide" Target="slides/slide51.xml"/><Relationship Id="rId125" Type="http://schemas.openxmlformats.org/officeDocument/2006/relationships/slide" Target="slides/slide52.xml"/><Relationship Id="rId126" Type="http://schemas.openxmlformats.org/officeDocument/2006/relationships/slide" Target="slides/slide53.xml"/><Relationship Id="rId127" Type="http://schemas.openxmlformats.org/officeDocument/2006/relationships/slide" Target="slides/slide54.xml"/><Relationship Id="rId128" Type="http://schemas.openxmlformats.org/officeDocument/2006/relationships/slide" Target="slides/slide55.xml"/><Relationship Id="rId129" Type="http://schemas.openxmlformats.org/officeDocument/2006/relationships/notesMaster" Target="notesMasters/notesMaster1.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90" Type="http://schemas.openxmlformats.org/officeDocument/2006/relationships/slide" Target="slides/slide17.xml"/><Relationship Id="rId91" Type="http://schemas.openxmlformats.org/officeDocument/2006/relationships/slide" Target="slides/slide18.xml"/><Relationship Id="rId92" Type="http://schemas.openxmlformats.org/officeDocument/2006/relationships/slide" Target="slides/slide19.xml"/><Relationship Id="rId93" Type="http://schemas.openxmlformats.org/officeDocument/2006/relationships/slide" Target="slides/slide20.xml"/><Relationship Id="rId94" Type="http://schemas.openxmlformats.org/officeDocument/2006/relationships/slide" Target="slides/slide21.xml"/><Relationship Id="rId95" Type="http://schemas.openxmlformats.org/officeDocument/2006/relationships/slide" Target="slides/slide22.xml"/><Relationship Id="rId96" Type="http://schemas.openxmlformats.org/officeDocument/2006/relationships/slide" Target="slides/slide23.xml"/><Relationship Id="rId101" Type="http://schemas.openxmlformats.org/officeDocument/2006/relationships/slide" Target="slides/slide28.xml"/><Relationship Id="rId102" Type="http://schemas.openxmlformats.org/officeDocument/2006/relationships/slide" Target="slides/slide29.xml"/><Relationship Id="rId103" Type="http://schemas.openxmlformats.org/officeDocument/2006/relationships/slide" Target="slides/slide30.xml"/><Relationship Id="rId104" Type="http://schemas.openxmlformats.org/officeDocument/2006/relationships/slide" Target="slides/slide31.xml"/><Relationship Id="rId105" Type="http://schemas.openxmlformats.org/officeDocument/2006/relationships/slide" Target="slides/slide32.xml"/><Relationship Id="rId106" Type="http://schemas.openxmlformats.org/officeDocument/2006/relationships/slide" Target="slides/slide33.xml"/><Relationship Id="rId107" Type="http://schemas.openxmlformats.org/officeDocument/2006/relationships/slide" Target="slides/slide34.xml"/><Relationship Id="rId108" Type="http://schemas.openxmlformats.org/officeDocument/2006/relationships/slide" Target="slides/slide35.xml"/><Relationship Id="rId109" Type="http://schemas.openxmlformats.org/officeDocument/2006/relationships/slide" Target="slides/slide36.xml"/><Relationship Id="rId97" Type="http://schemas.openxmlformats.org/officeDocument/2006/relationships/slide" Target="slides/slide24.xml"/><Relationship Id="rId98" Type="http://schemas.openxmlformats.org/officeDocument/2006/relationships/slide" Target="slides/slide25.xml"/><Relationship Id="rId99" Type="http://schemas.openxmlformats.org/officeDocument/2006/relationships/slide" Target="slides/slide26.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00" Type="http://schemas.openxmlformats.org/officeDocument/2006/relationships/slide" Target="slides/slide27.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Master" Target="slideMasters/slideMaster72.xml"/><Relationship Id="rId73" Type="http://schemas.openxmlformats.org/officeDocument/2006/relationships/slideMaster" Target="slideMasters/slideMaster73.xml"/><Relationship Id="rId74" Type="http://schemas.openxmlformats.org/officeDocument/2006/relationships/slide" Target="slides/slide1.xml"/><Relationship Id="rId75" Type="http://schemas.openxmlformats.org/officeDocument/2006/relationships/slide" Target="slides/slide2.xml"/><Relationship Id="rId76" Type="http://schemas.openxmlformats.org/officeDocument/2006/relationships/slide" Target="slides/slide3.xml"/><Relationship Id="rId77" Type="http://schemas.openxmlformats.org/officeDocument/2006/relationships/slide" Target="slides/slide4.xml"/><Relationship Id="rId78" Type="http://schemas.openxmlformats.org/officeDocument/2006/relationships/slide" Target="slides/slide5.xml"/><Relationship Id="rId79" Type="http://schemas.openxmlformats.org/officeDocument/2006/relationships/slide" Target="slides/slide6.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30" Type="http://schemas.openxmlformats.org/officeDocument/2006/relationships/handoutMaster" Target="handoutMasters/handoutMaster1.xml"/><Relationship Id="rId131" Type="http://schemas.openxmlformats.org/officeDocument/2006/relationships/printerSettings" Target="printerSettings/printerSettings1.bin"/><Relationship Id="rId132" Type="http://schemas.openxmlformats.org/officeDocument/2006/relationships/presProps" Target="presProps.xml"/><Relationship Id="rId133" Type="http://schemas.openxmlformats.org/officeDocument/2006/relationships/viewProps" Target="viewProps.xml"/><Relationship Id="rId134" Type="http://schemas.openxmlformats.org/officeDocument/2006/relationships/theme" Target="theme/theme1.xml"/><Relationship Id="rId13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10" Type="http://schemas.openxmlformats.org/officeDocument/2006/relationships/slide" Target="slides/slide37.xml"/><Relationship Id="rId111" Type="http://schemas.openxmlformats.org/officeDocument/2006/relationships/slide" Target="slides/slide38.xml"/><Relationship Id="rId112" Type="http://schemas.openxmlformats.org/officeDocument/2006/relationships/slide" Target="slides/slide39.xml"/><Relationship Id="rId113" Type="http://schemas.openxmlformats.org/officeDocument/2006/relationships/slide" Target="slides/slide40.xml"/><Relationship Id="rId114" Type="http://schemas.openxmlformats.org/officeDocument/2006/relationships/slide" Target="slides/slide41.xml"/><Relationship Id="rId115" Type="http://schemas.openxmlformats.org/officeDocument/2006/relationships/slide" Target="slides/slide42.xml"/><Relationship Id="rId116" Type="http://schemas.openxmlformats.org/officeDocument/2006/relationships/slide" Target="slides/slide43.xml"/><Relationship Id="rId117" Type="http://schemas.openxmlformats.org/officeDocument/2006/relationships/slide" Target="slides/slide44.xml"/><Relationship Id="rId118" Type="http://schemas.openxmlformats.org/officeDocument/2006/relationships/slide" Target="slides/slide45.xml"/><Relationship Id="rId119" Type="http://schemas.openxmlformats.org/officeDocument/2006/relationships/slide" Target="slides/slide46.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 Target="slides/slide7.xml"/><Relationship Id="rId81" Type="http://schemas.openxmlformats.org/officeDocument/2006/relationships/slide" Target="slides/slide8.xml"/><Relationship Id="rId82" Type="http://schemas.openxmlformats.org/officeDocument/2006/relationships/slide" Target="slides/slide9.xml"/><Relationship Id="rId83" Type="http://schemas.openxmlformats.org/officeDocument/2006/relationships/slide" Target="slides/slide10.xml"/><Relationship Id="rId84" Type="http://schemas.openxmlformats.org/officeDocument/2006/relationships/slide" Target="slides/slide11.xml"/><Relationship Id="rId85" Type="http://schemas.openxmlformats.org/officeDocument/2006/relationships/slide" Target="slides/slide12.xml"/><Relationship Id="rId86" Type="http://schemas.openxmlformats.org/officeDocument/2006/relationships/slide" Target="slides/slide13.xml"/><Relationship Id="rId87" Type="http://schemas.openxmlformats.org/officeDocument/2006/relationships/slide" Target="slides/slide14.xml"/><Relationship Id="rId88" Type="http://schemas.openxmlformats.org/officeDocument/2006/relationships/slide" Target="slides/slide15.xml"/><Relationship Id="rId8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47FFD-B59A-441A-84E1-E903400B0979}" type="doc">
      <dgm:prSet loTypeId="urn:microsoft.com/office/officeart/2005/8/layout/pyramid1" loCatId="pyramid" qsTypeId="urn:microsoft.com/office/officeart/2005/8/quickstyle/simple1" qsCatId="simple" csTypeId="urn:microsoft.com/office/officeart/2005/8/colors/accent1_2" csCatId="accent1" phldr="1"/>
      <dgm:spPr/>
    </dgm:pt>
    <dgm:pt modelId="{55DE8EA1-2E22-41C9-83D4-3F3AA76D24CB}">
      <dgm:prSet phldrT="[Text]" custT="1"/>
      <dgm:spPr>
        <a:solidFill>
          <a:srgbClr val="C00000"/>
        </a:solidFill>
      </dgm:spPr>
      <dgm:t>
        <a:bodyPr/>
        <a:lstStyle/>
        <a:p>
          <a:endParaRPr lang="en-US" sz="500" b="1" dirty="0" smtClean="0">
            <a:solidFill>
              <a:schemeClr val="bg1"/>
            </a:solidFill>
          </a:endParaRPr>
        </a:p>
        <a:p>
          <a:endParaRPr lang="en-US" sz="500" b="1" dirty="0" smtClean="0">
            <a:solidFill>
              <a:schemeClr val="bg1"/>
            </a:solidFill>
          </a:endParaRPr>
        </a:p>
        <a:p>
          <a:endParaRPr lang="en-US" sz="500" b="1" dirty="0" smtClean="0">
            <a:solidFill>
              <a:schemeClr val="bg1"/>
            </a:solidFill>
          </a:endParaRPr>
        </a:p>
        <a:p>
          <a:endParaRPr lang="en-US" sz="5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r>
            <a:rPr lang="en-US" sz="31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Christians           Are Intolerant</a:t>
          </a:r>
          <a:endParaRPr lang="en-US" sz="31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dgm:t>
    </dgm:pt>
    <dgm:pt modelId="{590470DD-7BAC-4572-854A-54383B052FF3}" type="parTrans" cxnId="{6B5C9EC6-9A8E-4A69-ABB8-F88E2745E0BD}">
      <dgm:prSet/>
      <dgm:spPr/>
      <dgm:t>
        <a:bodyPr/>
        <a:lstStyle/>
        <a:p>
          <a:endParaRPr lang="en-US"/>
        </a:p>
      </dgm:t>
    </dgm:pt>
    <dgm:pt modelId="{9059AB20-61A6-42AA-AE73-5FFCBC26D2DB}" type="sibTrans" cxnId="{6B5C9EC6-9A8E-4A69-ABB8-F88E2745E0BD}">
      <dgm:prSet/>
      <dgm:spPr/>
      <dgm:t>
        <a:bodyPr/>
        <a:lstStyle/>
        <a:p>
          <a:endParaRPr lang="en-US"/>
        </a:p>
      </dgm:t>
    </dgm:pt>
    <dgm:pt modelId="{E9270BE1-2735-4117-8C87-90E9AA737B78}">
      <dgm:prSet phldrT="[Text]" custT="1"/>
      <dgm:spPr>
        <a:solidFill>
          <a:srgbClr val="002060"/>
        </a:solidFill>
      </dgm:spPr>
      <dgm:t>
        <a:bodyPr/>
        <a:lstStyle/>
        <a:p>
          <a:r>
            <a:rPr lang="en-US" sz="37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There Is No God, the World Is Full of Evil </a:t>
          </a:r>
          <a:r>
            <a:rPr lang="en-US" sz="3700" b="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and Chaos</a:t>
          </a:r>
          <a:endParaRPr lang="en-US" sz="37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dgm:t>
    </dgm:pt>
    <dgm:pt modelId="{0BFEA0B0-040F-4ED3-A48A-2EC35709D9EB}" type="parTrans" cxnId="{FAEF8163-534A-49D2-8E28-0C722EDE88BE}">
      <dgm:prSet/>
      <dgm:spPr/>
      <dgm:t>
        <a:bodyPr/>
        <a:lstStyle/>
        <a:p>
          <a:endParaRPr lang="en-US"/>
        </a:p>
      </dgm:t>
    </dgm:pt>
    <dgm:pt modelId="{7215111C-8EE4-4B32-A63F-B146173F600A}" type="sibTrans" cxnId="{FAEF8163-534A-49D2-8E28-0C722EDE88BE}">
      <dgm:prSet/>
      <dgm:spPr/>
      <dgm:t>
        <a:bodyPr/>
        <a:lstStyle/>
        <a:p>
          <a:endParaRPr lang="en-US"/>
        </a:p>
      </dgm:t>
    </dgm:pt>
    <dgm:pt modelId="{59CDDE59-71D2-4719-AAC3-28EE94041A05}">
      <dgm:prSet phldrT="[Text]" custT="1"/>
      <dgm:spPr>
        <a:solidFill>
          <a:srgbClr val="660066"/>
        </a:solidFill>
      </dgm:spPr>
      <dgm:t>
        <a:bodyPr/>
        <a:lstStyle/>
        <a:p>
          <a:r>
            <a:rPr lang="en-US" sz="6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There Is                       No Truth</a:t>
          </a:r>
          <a:endParaRPr lang="en-US" sz="6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dgm:t>
    </dgm:pt>
    <dgm:pt modelId="{61EEF9D8-372D-4F0A-9E9D-C9DAFF0DEA9D}" type="parTrans" cxnId="{4C86572B-F791-4B84-94B2-B1ABBC28970F}">
      <dgm:prSet/>
      <dgm:spPr/>
      <dgm:t>
        <a:bodyPr/>
        <a:lstStyle/>
        <a:p>
          <a:endParaRPr lang="en-US"/>
        </a:p>
      </dgm:t>
    </dgm:pt>
    <dgm:pt modelId="{E4FE3289-B6D1-42FB-BEE7-1A9B86063779}" type="sibTrans" cxnId="{4C86572B-F791-4B84-94B2-B1ABBC28970F}">
      <dgm:prSet/>
      <dgm:spPr/>
      <dgm:t>
        <a:bodyPr/>
        <a:lstStyle/>
        <a:p>
          <a:endParaRPr lang="en-US"/>
        </a:p>
      </dgm:t>
    </dgm:pt>
    <dgm:pt modelId="{68EF697B-4CFA-475C-B8DB-D5A679E1DC57}" type="pres">
      <dgm:prSet presAssocID="{2C747FFD-B59A-441A-84E1-E903400B0979}" presName="Name0" presStyleCnt="0">
        <dgm:presLayoutVars>
          <dgm:dir/>
          <dgm:animLvl val="lvl"/>
          <dgm:resizeHandles val="exact"/>
        </dgm:presLayoutVars>
      </dgm:prSet>
      <dgm:spPr/>
    </dgm:pt>
    <dgm:pt modelId="{20E5DA20-7445-482F-819B-0A162595684E}" type="pres">
      <dgm:prSet presAssocID="{55DE8EA1-2E22-41C9-83D4-3F3AA76D24CB}" presName="Name8" presStyleCnt="0"/>
      <dgm:spPr/>
    </dgm:pt>
    <dgm:pt modelId="{1CBD9A85-D7DC-4DCE-9A1E-BCC271992F51}" type="pres">
      <dgm:prSet presAssocID="{55DE8EA1-2E22-41C9-83D4-3F3AA76D24CB}" presName="level" presStyleLbl="node1" presStyleIdx="0" presStyleCnt="3">
        <dgm:presLayoutVars>
          <dgm:chMax val="1"/>
          <dgm:bulletEnabled val="1"/>
        </dgm:presLayoutVars>
      </dgm:prSet>
      <dgm:spPr/>
      <dgm:t>
        <a:bodyPr/>
        <a:lstStyle/>
        <a:p>
          <a:endParaRPr lang="en-US"/>
        </a:p>
      </dgm:t>
    </dgm:pt>
    <dgm:pt modelId="{4DDC03A1-06AD-4B91-961A-1DAE25E7696A}" type="pres">
      <dgm:prSet presAssocID="{55DE8EA1-2E22-41C9-83D4-3F3AA76D24CB}" presName="levelTx" presStyleLbl="revTx" presStyleIdx="0" presStyleCnt="0">
        <dgm:presLayoutVars>
          <dgm:chMax val="1"/>
          <dgm:bulletEnabled val="1"/>
        </dgm:presLayoutVars>
      </dgm:prSet>
      <dgm:spPr/>
      <dgm:t>
        <a:bodyPr/>
        <a:lstStyle/>
        <a:p>
          <a:endParaRPr lang="en-US"/>
        </a:p>
      </dgm:t>
    </dgm:pt>
    <dgm:pt modelId="{2757D5A6-98DE-4DF4-A1C4-0CDD85D2C178}" type="pres">
      <dgm:prSet presAssocID="{E9270BE1-2735-4117-8C87-90E9AA737B78}" presName="Name8" presStyleCnt="0"/>
      <dgm:spPr/>
    </dgm:pt>
    <dgm:pt modelId="{923E0D18-5E6E-419B-8CDD-8E7359B683DC}" type="pres">
      <dgm:prSet presAssocID="{E9270BE1-2735-4117-8C87-90E9AA737B78}" presName="level" presStyleLbl="node1" presStyleIdx="1" presStyleCnt="3">
        <dgm:presLayoutVars>
          <dgm:chMax val="1"/>
          <dgm:bulletEnabled val="1"/>
        </dgm:presLayoutVars>
      </dgm:prSet>
      <dgm:spPr/>
      <dgm:t>
        <a:bodyPr/>
        <a:lstStyle/>
        <a:p>
          <a:endParaRPr lang="en-US"/>
        </a:p>
      </dgm:t>
    </dgm:pt>
    <dgm:pt modelId="{3179B347-8408-49F0-9C8F-1A6F2787922F}" type="pres">
      <dgm:prSet presAssocID="{E9270BE1-2735-4117-8C87-90E9AA737B78}" presName="levelTx" presStyleLbl="revTx" presStyleIdx="0" presStyleCnt="0">
        <dgm:presLayoutVars>
          <dgm:chMax val="1"/>
          <dgm:bulletEnabled val="1"/>
        </dgm:presLayoutVars>
      </dgm:prSet>
      <dgm:spPr/>
      <dgm:t>
        <a:bodyPr/>
        <a:lstStyle/>
        <a:p>
          <a:endParaRPr lang="en-US"/>
        </a:p>
      </dgm:t>
    </dgm:pt>
    <dgm:pt modelId="{0C8700DF-E70E-4431-9CAE-3E1ED044F2E4}" type="pres">
      <dgm:prSet presAssocID="{59CDDE59-71D2-4719-AAC3-28EE94041A05}" presName="Name8" presStyleCnt="0"/>
      <dgm:spPr/>
    </dgm:pt>
    <dgm:pt modelId="{C35A9D8D-FA40-4FA8-801B-90537A08F076}" type="pres">
      <dgm:prSet presAssocID="{59CDDE59-71D2-4719-AAC3-28EE94041A05}" presName="level" presStyleLbl="node1" presStyleIdx="2" presStyleCnt="3">
        <dgm:presLayoutVars>
          <dgm:chMax val="1"/>
          <dgm:bulletEnabled val="1"/>
        </dgm:presLayoutVars>
      </dgm:prSet>
      <dgm:spPr/>
      <dgm:t>
        <a:bodyPr/>
        <a:lstStyle/>
        <a:p>
          <a:endParaRPr lang="en-US"/>
        </a:p>
      </dgm:t>
    </dgm:pt>
    <dgm:pt modelId="{2998E96D-46B6-4EE9-A4E7-47E3B1C11437}" type="pres">
      <dgm:prSet presAssocID="{59CDDE59-71D2-4719-AAC3-28EE94041A05}" presName="levelTx" presStyleLbl="revTx" presStyleIdx="0" presStyleCnt="0">
        <dgm:presLayoutVars>
          <dgm:chMax val="1"/>
          <dgm:bulletEnabled val="1"/>
        </dgm:presLayoutVars>
      </dgm:prSet>
      <dgm:spPr/>
      <dgm:t>
        <a:bodyPr/>
        <a:lstStyle/>
        <a:p>
          <a:endParaRPr lang="en-US"/>
        </a:p>
      </dgm:t>
    </dgm:pt>
  </dgm:ptLst>
  <dgm:cxnLst>
    <dgm:cxn modelId="{FAEF8163-534A-49D2-8E28-0C722EDE88BE}" srcId="{2C747FFD-B59A-441A-84E1-E903400B0979}" destId="{E9270BE1-2735-4117-8C87-90E9AA737B78}" srcOrd="1" destOrd="0" parTransId="{0BFEA0B0-040F-4ED3-A48A-2EC35709D9EB}" sibTransId="{7215111C-8EE4-4B32-A63F-B146173F600A}"/>
    <dgm:cxn modelId="{4C86572B-F791-4B84-94B2-B1ABBC28970F}" srcId="{2C747FFD-B59A-441A-84E1-E903400B0979}" destId="{59CDDE59-71D2-4719-AAC3-28EE94041A05}" srcOrd="2" destOrd="0" parTransId="{61EEF9D8-372D-4F0A-9E9D-C9DAFF0DEA9D}" sibTransId="{E4FE3289-B6D1-42FB-BEE7-1A9B86063779}"/>
    <dgm:cxn modelId="{0B16BEB2-AD64-4FC5-93CE-88A3399C4887}" type="presOf" srcId="{E9270BE1-2735-4117-8C87-90E9AA737B78}" destId="{3179B347-8408-49F0-9C8F-1A6F2787922F}" srcOrd="1" destOrd="0" presId="urn:microsoft.com/office/officeart/2005/8/layout/pyramid1"/>
    <dgm:cxn modelId="{38980883-6C1A-493B-8336-397784E17741}" type="presOf" srcId="{59CDDE59-71D2-4719-AAC3-28EE94041A05}" destId="{2998E96D-46B6-4EE9-A4E7-47E3B1C11437}" srcOrd="1" destOrd="0" presId="urn:microsoft.com/office/officeart/2005/8/layout/pyramid1"/>
    <dgm:cxn modelId="{32681834-19B3-47EB-84C3-EF675FB40F00}" type="presOf" srcId="{55DE8EA1-2E22-41C9-83D4-3F3AA76D24CB}" destId="{4DDC03A1-06AD-4B91-961A-1DAE25E7696A}" srcOrd="1" destOrd="0" presId="urn:microsoft.com/office/officeart/2005/8/layout/pyramid1"/>
    <dgm:cxn modelId="{2D871841-0A4B-4E32-AD35-7927CA04026C}" type="presOf" srcId="{59CDDE59-71D2-4719-AAC3-28EE94041A05}" destId="{C35A9D8D-FA40-4FA8-801B-90537A08F076}" srcOrd="0" destOrd="0" presId="urn:microsoft.com/office/officeart/2005/8/layout/pyramid1"/>
    <dgm:cxn modelId="{371BE98F-FF69-4209-A7AF-F334B646F610}" type="presOf" srcId="{E9270BE1-2735-4117-8C87-90E9AA737B78}" destId="{923E0D18-5E6E-419B-8CDD-8E7359B683DC}" srcOrd="0" destOrd="0" presId="urn:microsoft.com/office/officeart/2005/8/layout/pyramid1"/>
    <dgm:cxn modelId="{3E602911-4FD7-43B7-B210-7A017EF0F251}" type="presOf" srcId="{55DE8EA1-2E22-41C9-83D4-3F3AA76D24CB}" destId="{1CBD9A85-D7DC-4DCE-9A1E-BCC271992F51}" srcOrd="0" destOrd="0" presId="urn:microsoft.com/office/officeart/2005/8/layout/pyramid1"/>
    <dgm:cxn modelId="{6B5C9EC6-9A8E-4A69-ABB8-F88E2745E0BD}" srcId="{2C747FFD-B59A-441A-84E1-E903400B0979}" destId="{55DE8EA1-2E22-41C9-83D4-3F3AA76D24CB}" srcOrd="0" destOrd="0" parTransId="{590470DD-7BAC-4572-854A-54383B052FF3}" sibTransId="{9059AB20-61A6-42AA-AE73-5FFCBC26D2DB}"/>
    <dgm:cxn modelId="{25BBE37F-2C4D-4B0E-920F-B01226C640BF}" type="presOf" srcId="{2C747FFD-B59A-441A-84E1-E903400B0979}" destId="{68EF697B-4CFA-475C-B8DB-D5A679E1DC57}" srcOrd="0" destOrd="0" presId="urn:microsoft.com/office/officeart/2005/8/layout/pyramid1"/>
    <dgm:cxn modelId="{FB3DCBA1-C6A7-4556-864F-38C44A2EEEA6}" type="presParOf" srcId="{68EF697B-4CFA-475C-B8DB-D5A679E1DC57}" destId="{20E5DA20-7445-482F-819B-0A162595684E}" srcOrd="0" destOrd="0" presId="urn:microsoft.com/office/officeart/2005/8/layout/pyramid1"/>
    <dgm:cxn modelId="{F10B9DD7-D0FA-421E-8571-A97196C62AFF}" type="presParOf" srcId="{20E5DA20-7445-482F-819B-0A162595684E}" destId="{1CBD9A85-D7DC-4DCE-9A1E-BCC271992F51}" srcOrd="0" destOrd="0" presId="urn:microsoft.com/office/officeart/2005/8/layout/pyramid1"/>
    <dgm:cxn modelId="{9D78C521-64D1-4195-94B6-3ED9F5CCCA0D}" type="presParOf" srcId="{20E5DA20-7445-482F-819B-0A162595684E}" destId="{4DDC03A1-06AD-4B91-961A-1DAE25E7696A}" srcOrd="1" destOrd="0" presId="urn:microsoft.com/office/officeart/2005/8/layout/pyramid1"/>
    <dgm:cxn modelId="{A8685A77-FAAC-47C2-81FB-4D3E966DA91E}" type="presParOf" srcId="{68EF697B-4CFA-475C-B8DB-D5A679E1DC57}" destId="{2757D5A6-98DE-4DF4-A1C4-0CDD85D2C178}" srcOrd="1" destOrd="0" presId="urn:microsoft.com/office/officeart/2005/8/layout/pyramid1"/>
    <dgm:cxn modelId="{9987523B-9724-4DC1-A04D-40536421DE5A}" type="presParOf" srcId="{2757D5A6-98DE-4DF4-A1C4-0CDD85D2C178}" destId="{923E0D18-5E6E-419B-8CDD-8E7359B683DC}" srcOrd="0" destOrd="0" presId="urn:microsoft.com/office/officeart/2005/8/layout/pyramid1"/>
    <dgm:cxn modelId="{AE290AAF-CA56-4900-932F-6CA28751233C}" type="presParOf" srcId="{2757D5A6-98DE-4DF4-A1C4-0CDD85D2C178}" destId="{3179B347-8408-49F0-9C8F-1A6F2787922F}" srcOrd="1" destOrd="0" presId="urn:microsoft.com/office/officeart/2005/8/layout/pyramid1"/>
    <dgm:cxn modelId="{AC65A35F-D284-415E-BA85-1A6E2358D82F}" type="presParOf" srcId="{68EF697B-4CFA-475C-B8DB-D5A679E1DC57}" destId="{0C8700DF-E70E-4431-9CAE-3E1ED044F2E4}" srcOrd="2" destOrd="0" presId="urn:microsoft.com/office/officeart/2005/8/layout/pyramid1"/>
    <dgm:cxn modelId="{3D5C9C1C-54A9-4406-B8DE-2C98983E32A9}" type="presParOf" srcId="{0C8700DF-E70E-4431-9CAE-3E1ED044F2E4}" destId="{C35A9D8D-FA40-4FA8-801B-90537A08F076}" srcOrd="0" destOrd="0" presId="urn:microsoft.com/office/officeart/2005/8/layout/pyramid1"/>
    <dgm:cxn modelId="{E9BBA4D7-5320-4791-8532-D7D5B91837C0}" type="presParOf" srcId="{0C8700DF-E70E-4431-9CAE-3E1ED044F2E4}" destId="{2998E96D-46B6-4EE9-A4E7-47E3B1C1143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47FFD-B59A-441A-84E1-E903400B0979}" type="doc">
      <dgm:prSet loTypeId="urn:microsoft.com/office/officeart/2005/8/layout/pyramid1" loCatId="pyramid" qsTypeId="urn:microsoft.com/office/officeart/2005/8/quickstyle/simple1" qsCatId="simple" csTypeId="urn:microsoft.com/office/officeart/2005/8/colors/accent1_2" csCatId="accent1" phldr="1"/>
      <dgm:spPr/>
    </dgm:pt>
    <dgm:pt modelId="{55DE8EA1-2E22-41C9-83D4-3F3AA76D24CB}">
      <dgm:prSet phldrT="[Text]" custT="1"/>
      <dgm:spPr>
        <a:solidFill>
          <a:srgbClr val="C00000"/>
        </a:solidFill>
      </dgm:spPr>
      <dgm:t>
        <a:bodyPr/>
        <a:lstStyle/>
        <a:p>
          <a:endParaRPr lang="en-US" sz="500" b="1" dirty="0" smtClean="0">
            <a:solidFill>
              <a:schemeClr val="bg1"/>
            </a:solidFill>
          </a:endParaRPr>
        </a:p>
        <a:p>
          <a:endParaRPr lang="en-US" sz="500" b="1" dirty="0" smtClean="0">
            <a:solidFill>
              <a:schemeClr val="bg1"/>
            </a:solidFill>
          </a:endParaRPr>
        </a:p>
        <a:p>
          <a:endParaRPr lang="en-US" sz="500" b="1" dirty="0" smtClean="0">
            <a:solidFill>
              <a:schemeClr val="bg1"/>
            </a:solidFill>
          </a:endParaRPr>
        </a:p>
        <a:p>
          <a:endParaRPr lang="en-US" sz="5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endParaRPr lang="en-US" sz="100" b="1" dirty="0" smtClean="0">
            <a:solidFill>
              <a:schemeClr val="bg1"/>
            </a:solidFill>
          </a:endParaRPr>
        </a:p>
        <a:p>
          <a:r>
            <a:rPr lang="en-US" sz="3300" b="1" dirty="0" smtClean="0">
              <a:solidFill>
                <a:schemeClr val="bg1"/>
              </a:solidFill>
              <a:effectLst>
                <a:outerShdw blurRad="38100" dist="38100" dir="2700000" algn="tl">
                  <a:srgbClr val="000000">
                    <a:alpha val="43137"/>
                  </a:srgbClr>
                </a:outerShdw>
              </a:effectLst>
            </a:rPr>
            <a:t> Truth                   of           Christianity</a:t>
          </a:r>
          <a:endParaRPr lang="en-US" sz="3300" b="1" dirty="0">
            <a:solidFill>
              <a:schemeClr val="bg1"/>
            </a:solidFill>
            <a:effectLst>
              <a:outerShdw blurRad="38100" dist="38100" dir="2700000" algn="tl">
                <a:srgbClr val="000000">
                  <a:alpha val="43137"/>
                </a:srgbClr>
              </a:outerShdw>
            </a:effectLst>
          </a:endParaRPr>
        </a:p>
      </dgm:t>
    </dgm:pt>
    <dgm:pt modelId="{590470DD-7BAC-4572-854A-54383B052FF3}" type="parTrans" cxnId="{6B5C9EC6-9A8E-4A69-ABB8-F88E2745E0BD}">
      <dgm:prSet/>
      <dgm:spPr/>
      <dgm:t>
        <a:bodyPr/>
        <a:lstStyle/>
        <a:p>
          <a:endParaRPr lang="en-US"/>
        </a:p>
      </dgm:t>
    </dgm:pt>
    <dgm:pt modelId="{9059AB20-61A6-42AA-AE73-5FFCBC26D2DB}" type="sibTrans" cxnId="{6B5C9EC6-9A8E-4A69-ABB8-F88E2745E0BD}">
      <dgm:prSet/>
      <dgm:spPr/>
      <dgm:t>
        <a:bodyPr/>
        <a:lstStyle/>
        <a:p>
          <a:endParaRPr lang="en-US"/>
        </a:p>
      </dgm:t>
    </dgm:pt>
    <dgm:pt modelId="{E9270BE1-2735-4117-8C87-90E9AA737B78}">
      <dgm:prSet phldrT="[Text]" custT="1"/>
      <dgm:spPr>
        <a:solidFill>
          <a:srgbClr val="002060"/>
        </a:solidFill>
      </dgm:spPr>
      <dgm:t>
        <a:bodyPr/>
        <a:lstStyle/>
        <a:p>
          <a:r>
            <a:rPr lang="en-US" sz="4200" b="1" dirty="0" smtClean="0">
              <a:solidFill>
                <a:schemeClr val="bg1"/>
              </a:solidFill>
              <a:effectLst>
                <a:outerShdw blurRad="38100" dist="38100" dir="2700000" algn="tl">
                  <a:srgbClr val="000000">
                    <a:alpha val="43137"/>
                  </a:srgbClr>
                </a:outerShdw>
              </a:effectLst>
            </a:rPr>
            <a:t>Existence and Attributes of God </a:t>
          </a:r>
          <a:endParaRPr lang="en-US" sz="4200" b="1" dirty="0">
            <a:solidFill>
              <a:schemeClr val="bg1"/>
            </a:solidFill>
            <a:effectLst>
              <a:outerShdw blurRad="38100" dist="38100" dir="2700000" algn="tl">
                <a:srgbClr val="000000">
                  <a:alpha val="43137"/>
                </a:srgbClr>
              </a:outerShdw>
            </a:effectLst>
          </a:endParaRPr>
        </a:p>
      </dgm:t>
    </dgm:pt>
    <dgm:pt modelId="{0BFEA0B0-040F-4ED3-A48A-2EC35709D9EB}" type="parTrans" cxnId="{FAEF8163-534A-49D2-8E28-0C722EDE88BE}">
      <dgm:prSet/>
      <dgm:spPr/>
      <dgm:t>
        <a:bodyPr/>
        <a:lstStyle/>
        <a:p>
          <a:endParaRPr lang="en-US"/>
        </a:p>
      </dgm:t>
    </dgm:pt>
    <dgm:pt modelId="{7215111C-8EE4-4B32-A63F-B146173F600A}" type="sibTrans" cxnId="{FAEF8163-534A-49D2-8E28-0C722EDE88BE}">
      <dgm:prSet/>
      <dgm:spPr/>
      <dgm:t>
        <a:bodyPr/>
        <a:lstStyle/>
        <a:p>
          <a:endParaRPr lang="en-US"/>
        </a:p>
      </dgm:t>
    </dgm:pt>
    <dgm:pt modelId="{59CDDE59-71D2-4719-AAC3-28EE94041A05}">
      <dgm:prSet phldrT="[Text]" custT="1"/>
      <dgm:spPr>
        <a:solidFill>
          <a:srgbClr val="660066"/>
        </a:solidFill>
      </dgm:spPr>
      <dgm:t>
        <a:bodyPr/>
        <a:lstStyle/>
        <a:p>
          <a:r>
            <a:rPr lang="en-US" sz="5500" b="1" dirty="0" smtClean="0">
              <a:solidFill>
                <a:schemeClr val="bg1"/>
              </a:solidFill>
              <a:effectLst>
                <a:outerShdw blurRad="38100" dist="38100" dir="2700000" algn="tl">
                  <a:srgbClr val="000000">
                    <a:alpha val="43137"/>
                  </a:srgbClr>
                </a:outerShdw>
              </a:effectLst>
            </a:rPr>
            <a:t>Philosophical Foundation</a:t>
          </a:r>
          <a:endParaRPr lang="en-US" sz="5500" b="1" dirty="0">
            <a:solidFill>
              <a:schemeClr val="bg1"/>
            </a:solidFill>
            <a:effectLst>
              <a:outerShdw blurRad="38100" dist="38100" dir="2700000" algn="tl">
                <a:srgbClr val="000000">
                  <a:alpha val="43137"/>
                </a:srgbClr>
              </a:outerShdw>
            </a:effectLst>
          </a:endParaRPr>
        </a:p>
      </dgm:t>
    </dgm:pt>
    <dgm:pt modelId="{61EEF9D8-372D-4F0A-9E9D-C9DAFF0DEA9D}" type="parTrans" cxnId="{4C86572B-F791-4B84-94B2-B1ABBC28970F}">
      <dgm:prSet/>
      <dgm:spPr/>
      <dgm:t>
        <a:bodyPr/>
        <a:lstStyle/>
        <a:p>
          <a:endParaRPr lang="en-US"/>
        </a:p>
      </dgm:t>
    </dgm:pt>
    <dgm:pt modelId="{E4FE3289-B6D1-42FB-BEE7-1A9B86063779}" type="sibTrans" cxnId="{4C86572B-F791-4B84-94B2-B1ABBC28970F}">
      <dgm:prSet/>
      <dgm:spPr/>
      <dgm:t>
        <a:bodyPr/>
        <a:lstStyle/>
        <a:p>
          <a:endParaRPr lang="en-US"/>
        </a:p>
      </dgm:t>
    </dgm:pt>
    <dgm:pt modelId="{68EF697B-4CFA-475C-B8DB-D5A679E1DC57}" type="pres">
      <dgm:prSet presAssocID="{2C747FFD-B59A-441A-84E1-E903400B0979}" presName="Name0" presStyleCnt="0">
        <dgm:presLayoutVars>
          <dgm:dir/>
          <dgm:animLvl val="lvl"/>
          <dgm:resizeHandles val="exact"/>
        </dgm:presLayoutVars>
      </dgm:prSet>
      <dgm:spPr/>
    </dgm:pt>
    <dgm:pt modelId="{20E5DA20-7445-482F-819B-0A162595684E}" type="pres">
      <dgm:prSet presAssocID="{55DE8EA1-2E22-41C9-83D4-3F3AA76D24CB}" presName="Name8" presStyleCnt="0"/>
      <dgm:spPr/>
    </dgm:pt>
    <dgm:pt modelId="{1CBD9A85-D7DC-4DCE-9A1E-BCC271992F51}" type="pres">
      <dgm:prSet presAssocID="{55DE8EA1-2E22-41C9-83D4-3F3AA76D24CB}" presName="level" presStyleLbl="node1" presStyleIdx="0" presStyleCnt="3">
        <dgm:presLayoutVars>
          <dgm:chMax val="1"/>
          <dgm:bulletEnabled val="1"/>
        </dgm:presLayoutVars>
      </dgm:prSet>
      <dgm:spPr/>
      <dgm:t>
        <a:bodyPr/>
        <a:lstStyle/>
        <a:p>
          <a:endParaRPr lang="en-US"/>
        </a:p>
      </dgm:t>
    </dgm:pt>
    <dgm:pt modelId="{4DDC03A1-06AD-4B91-961A-1DAE25E7696A}" type="pres">
      <dgm:prSet presAssocID="{55DE8EA1-2E22-41C9-83D4-3F3AA76D24CB}" presName="levelTx" presStyleLbl="revTx" presStyleIdx="0" presStyleCnt="0">
        <dgm:presLayoutVars>
          <dgm:chMax val="1"/>
          <dgm:bulletEnabled val="1"/>
        </dgm:presLayoutVars>
      </dgm:prSet>
      <dgm:spPr/>
      <dgm:t>
        <a:bodyPr/>
        <a:lstStyle/>
        <a:p>
          <a:endParaRPr lang="en-US"/>
        </a:p>
      </dgm:t>
    </dgm:pt>
    <dgm:pt modelId="{2757D5A6-98DE-4DF4-A1C4-0CDD85D2C178}" type="pres">
      <dgm:prSet presAssocID="{E9270BE1-2735-4117-8C87-90E9AA737B78}" presName="Name8" presStyleCnt="0"/>
      <dgm:spPr/>
    </dgm:pt>
    <dgm:pt modelId="{923E0D18-5E6E-419B-8CDD-8E7359B683DC}" type="pres">
      <dgm:prSet presAssocID="{E9270BE1-2735-4117-8C87-90E9AA737B78}" presName="level" presStyleLbl="node1" presStyleIdx="1" presStyleCnt="3">
        <dgm:presLayoutVars>
          <dgm:chMax val="1"/>
          <dgm:bulletEnabled val="1"/>
        </dgm:presLayoutVars>
      </dgm:prSet>
      <dgm:spPr/>
      <dgm:t>
        <a:bodyPr/>
        <a:lstStyle/>
        <a:p>
          <a:endParaRPr lang="en-US"/>
        </a:p>
      </dgm:t>
    </dgm:pt>
    <dgm:pt modelId="{3179B347-8408-49F0-9C8F-1A6F2787922F}" type="pres">
      <dgm:prSet presAssocID="{E9270BE1-2735-4117-8C87-90E9AA737B78}" presName="levelTx" presStyleLbl="revTx" presStyleIdx="0" presStyleCnt="0">
        <dgm:presLayoutVars>
          <dgm:chMax val="1"/>
          <dgm:bulletEnabled val="1"/>
        </dgm:presLayoutVars>
      </dgm:prSet>
      <dgm:spPr/>
      <dgm:t>
        <a:bodyPr/>
        <a:lstStyle/>
        <a:p>
          <a:endParaRPr lang="en-US"/>
        </a:p>
      </dgm:t>
    </dgm:pt>
    <dgm:pt modelId="{0C8700DF-E70E-4431-9CAE-3E1ED044F2E4}" type="pres">
      <dgm:prSet presAssocID="{59CDDE59-71D2-4719-AAC3-28EE94041A05}" presName="Name8" presStyleCnt="0"/>
      <dgm:spPr/>
    </dgm:pt>
    <dgm:pt modelId="{C35A9D8D-FA40-4FA8-801B-90537A08F076}" type="pres">
      <dgm:prSet presAssocID="{59CDDE59-71D2-4719-AAC3-28EE94041A05}" presName="level" presStyleLbl="node1" presStyleIdx="2" presStyleCnt="3">
        <dgm:presLayoutVars>
          <dgm:chMax val="1"/>
          <dgm:bulletEnabled val="1"/>
        </dgm:presLayoutVars>
      </dgm:prSet>
      <dgm:spPr/>
      <dgm:t>
        <a:bodyPr/>
        <a:lstStyle/>
        <a:p>
          <a:endParaRPr lang="en-US"/>
        </a:p>
      </dgm:t>
    </dgm:pt>
    <dgm:pt modelId="{2998E96D-46B6-4EE9-A4E7-47E3B1C11437}" type="pres">
      <dgm:prSet presAssocID="{59CDDE59-71D2-4719-AAC3-28EE94041A05}" presName="levelTx" presStyleLbl="revTx" presStyleIdx="0" presStyleCnt="0">
        <dgm:presLayoutVars>
          <dgm:chMax val="1"/>
          <dgm:bulletEnabled val="1"/>
        </dgm:presLayoutVars>
      </dgm:prSet>
      <dgm:spPr/>
      <dgm:t>
        <a:bodyPr/>
        <a:lstStyle/>
        <a:p>
          <a:endParaRPr lang="en-US"/>
        </a:p>
      </dgm:t>
    </dgm:pt>
  </dgm:ptLst>
  <dgm:cxnLst>
    <dgm:cxn modelId="{3429D0A5-6B83-4791-9A2E-98D38CCEE647}" type="presOf" srcId="{59CDDE59-71D2-4719-AAC3-28EE94041A05}" destId="{2998E96D-46B6-4EE9-A4E7-47E3B1C11437}" srcOrd="1" destOrd="0" presId="urn:microsoft.com/office/officeart/2005/8/layout/pyramid1"/>
    <dgm:cxn modelId="{24946540-495D-4068-8A11-CC7F9DC5E4EB}" type="presOf" srcId="{59CDDE59-71D2-4719-AAC3-28EE94041A05}" destId="{C35A9D8D-FA40-4FA8-801B-90537A08F076}" srcOrd="0" destOrd="0" presId="urn:microsoft.com/office/officeart/2005/8/layout/pyramid1"/>
    <dgm:cxn modelId="{D995360D-DA70-4610-B6C6-240BA468D6DE}" type="presOf" srcId="{E9270BE1-2735-4117-8C87-90E9AA737B78}" destId="{3179B347-8408-49F0-9C8F-1A6F2787922F}" srcOrd="1" destOrd="0" presId="urn:microsoft.com/office/officeart/2005/8/layout/pyramid1"/>
    <dgm:cxn modelId="{4C86572B-F791-4B84-94B2-B1ABBC28970F}" srcId="{2C747FFD-B59A-441A-84E1-E903400B0979}" destId="{59CDDE59-71D2-4719-AAC3-28EE94041A05}" srcOrd="2" destOrd="0" parTransId="{61EEF9D8-372D-4F0A-9E9D-C9DAFF0DEA9D}" sibTransId="{E4FE3289-B6D1-42FB-BEE7-1A9B86063779}"/>
    <dgm:cxn modelId="{2DDC71EE-4C4A-42A1-9919-EB1480CEE709}" type="presOf" srcId="{55DE8EA1-2E22-41C9-83D4-3F3AA76D24CB}" destId="{1CBD9A85-D7DC-4DCE-9A1E-BCC271992F51}" srcOrd="0" destOrd="0" presId="urn:microsoft.com/office/officeart/2005/8/layout/pyramid1"/>
    <dgm:cxn modelId="{D308EE3D-68D4-4213-B7B3-40E5C023DACF}" type="presOf" srcId="{55DE8EA1-2E22-41C9-83D4-3F3AA76D24CB}" destId="{4DDC03A1-06AD-4B91-961A-1DAE25E7696A}" srcOrd="1" destOrd="0" presId="urn:microsoft.com/office/officeart/2005/8/layout/pyramid1"/>
    <dgm:cxn modelId="{89D0CBE1-A71D-4545-9F9C-AFEE7A81178E}" type="presOf" srcId="{E9270BE1-2735-4117-8C87-90E9AA737B78}" destId="{923E0D18-5E6E-419B-8CDD-8E7359B683DC}" srcOrd="0" destOrd="0" presId="urn:microsoft.com/office/officeart/2005/8/layout/pyramid1"/>
    <dgm:cxn modelId="{FAEF8163-534A-49D2-8E28-0C722EDE88BE}" srcId="{2C747FFD-B59A-441A-84E1-E903400B0979}" destId="{E9270BE1-2735-4117-8C87-90E9AA737B78}" srcOrd="1" destOrd="0" parTransId="{0BFEA0B0-040F-4ED3-A48A-2EC35709D9EB}" sibTransId="{7215111C-8EE4-4B32-A63F-B146173F600A}"/>
    <dgm:cxn modelId="{6B5C9EC6-9A8E-4A69-ABB8-F88E2745E0BD}" srcId="{2C747FFD-B59A-441A-84E1-E903400B0979}" destId="{55DE8EA1-2E22-41C9-83D4-3F3AA76D24CB}" srcOrd="0" destOrd="0" parTransId="{590470DD-7BAC-4572-854A-54383B052FF3}" sibTransId="{9059AB20-61A6-42AA-AE73-5FFCBC26D2DB}"/>
    <dgm:cxn modelId="{3BAA0853-008F-4D7B-8145-3B40F5064C47}" type="presOf" srcId="{2C747FFD-B59A-441A-84E1-E903400B0979}" destId="{68EF697B-4CFA-475C-B8DB-D5A679E1DC57}" srcOrd="0" destOrd="0" presId="urn:microsoft.com/office/officeart/2005/8/layout/pyramid1"/>
    <dgm:cxn modelId="{6C589B1A-378C-42FC-A5B8-9F0A22203FFC}" type="presParOf" srcId="{68EF697B-4CFA-475C-B8DB-D5A679E1DC57}" destId="{20E5DA20-7445-482F-819B-0A162595684E}" srcOrd="0" destOrd="0" presId="urn:microsoft.com/office/officeart/2005/8/layout/pyramid1"/>
    <dgm:cxn modelId="{1365C3F3-E6D3-47F5-9124-CE20D532FD94}" type="presParOf" srcId="{20E5DA20-7445-482F-819B-0A162595684E}" destId="{1CBD9A85-D7DC-4DCE-9A1E-BCC271992F51}" srcOrd="0" destOrd="0" presId="urn:microsoft.com/office/officeart/2005/8/layout/pyramid1"/>
    <dgm:cxn modelId="{6A1CA513-ABAE-43F8-84A0-14A4D444DAA6}" type="presParOf" srcId="{20E5DA20-7445-482F-819B-0A162595684E}" destId="{4DDC03A1-06AD-4B91-961A-1DAE25E7696A}" srcOrd="1" destOrd="0" presId="urn:microsoft.com/office/officeart/2005/8/layout/pyramid1"/>
    <dgm:cxn modelId="{BF36763A-E279-46D6-BDC3-EF39A1E18597}" type="presParOf" srcId="{68EF697B-4CFA-475C-B8DB-D5A679E1DC57}" destId="{2757D5A6-98DE-4DF4-A1C4-0CDD85D2C178}" srcOrd="1" destOrd="0" presId="urn:microsoft.com/office/officeart/2005/8/layout/pyramid1"/>
    <dgm:cxn modelId="{90D7D93E-E79C-44EE-99F8-B1F05C6CE5C9}" type="presParOf" srcId="{2757D5A6-98DE-4DF4-A1C4-0CDD85D2C178}" destId="{923E0D18-5E6E-419B-8CDD-8E7359B683DC}" srcOrd="0" destOrd="0" presId="urn:microsoft.com/office/officeart/2005/8/layout/pyramid1"/>
    <dgm:cxn modelId="{50D37389-8769-4492-A258-A56F866A51F5}" type="presParOf" srcId="{2757D5A6-98DE-4DF4-A1C4-0CDD85D2C178}" destId="{3179B347-8408-49F0-9C8F-1A6F2787922F}" srcOrd="1" destOrd="0" presId="urn:microsoft.com/office/officeart/2005/8/layout/pyramid1"/>
    <dgm:cxn modelId="{D5D637AC-0727-418B-B5DE-CFA227139885}" type="presParOf" srcId="{68EF697B-4CFA-475C-B8DB-D5A679E1DC57}" destId="{0C8700DF-E70E-4431-9CAE-3E1ED044F2E4}" srcOrd="2" destOrd="0" presId="urn:microsoft.com/office/officeart/2005/8/layout/pyramid1"/>
    <dgm:cxn modelId="{B3316050-F1A3-477A-A1C1-B89C7687478F}" type="presParOf" srcId="{0C8700DF-E70E-4431-9CAE-3E1ED044F2E4}" destId="{C35A9D8D-FA40-4FA8-801B-90537A08F076}" srcOrd="0" destOrd="0" presId="urn:microsoft.com/office/officeart/2005/8/layout/pyramid1"/>
    <dgm:cxn modelId="{98FEA9CF-75A0-4C56-B1FC-F4F97569C03A}" type="presParOf" srcId="{0C8700DF-E70E-4431-9CAE-3E1ED044F2E4}" destId="{2998E96D-46B6-4EE9-A4E7-47E3B1C11437}"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D9A85-D7DC-4DCE-9A1E-BCC271992F51}">
      <dsp:nvSpPr>
        <dsp:cNvPr id="0" name=""/>
        <dsp:cNvSpPr/>
      </dsp:nvSpPr>
      <dsp:spPr>
        <a:xfrm>
          <a:off x="3047999" y="0"/>
          <a:ext cx="3048000" cy="1879600"/>
        </a:xfrm>
        <a:prstGeom prst="trapezoid">
          <a:avLst>
            <a:gd name="adj" fmla="val 81081"/>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b="1" kern="1200" dirty="0" smtClean="0">
            <a:solidFill>
              <a:schemeClr val="bg1"/>
            </a:solidFill>
          </a:endParaRPr>
        </a:p>
        <a:p>
          <a:pPr lvl="0" algn="ctr" defTabSz="222250">
            <a:lnSpc>
              <a:spcPct val="90000"/>
            </a:lnSpc>
            <a:spcBef>
              <a:spcPct val="0"/>
            </a:spcBef>
            <a:spcAft>
              <a:spcPct val="35000"/>
            </a:spcAft>
          </a:pPr>
          <a:endParaRPr lang="en-US" sz="500" b="1" kern="1200" dirty="0" smtClean="0">
            <a:solidFill>
              <a:schemeClr val="bg1"/>
            </a:solidFill>
          </a:endParaRPr>
        </a:p>
        <a:p>
          <a:pPr lvl="0" algn="ctr" defTabSz="222250">
            <a:lnSpc>
              <a:spcPct val="90000"/>
            </a:lnSpc>
            <a:spcBef>
              <a:spcPct val="0"/>
            </a:spcBef>
            <a:spcAft>
              <a:spcPct val="35000"/>
            </a:spcAft>
          </a:pPr>
          <a:endParaRPr lang="en-US" sz="500" b="1" kern="1200" dirty="0" smtClean="0">
            <a:solidFill>
              <a:schemeClr val="bg1"/>
            </a:solidFill>
          </a:endParaRPr>
        </a:p>
        <a:p>
          <a:pPr lvl="0" algn="ctr" defTabSz="222250">
            <a:lnSpc>
              <a:spcPct val="90000"/>
            </a:lnSpc>
            <a:spcBef>
              <a:spcPct val="0"/>
            </a:spcBef>
            <a:spcAft>
              <a:spcPct val="35000"/>
            </a:spcAft>
          </a:pPr>
          <a:endParaRPr lang="en-US" sz="5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r>
            <a:rPr lang="en-US" sz="3100" b="1" kern="1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Christians           Are Intolerant</a:t>
          </a:r>
          <a:endParaRPr lang="en-US" sz="3100" b="1" kern="1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dsp:txBody>
      <dsp:txXfrm>
        <a:off x="3047999" y="0"/>
        <a:ext cx="3048000" cy="1879600"/>
      </dsp:txXfrm>
    </dsp:sp>
    <dsp:sp modelId="{923E0D18-5E6E-419B-8CDD-8E7359B683DC}">
      <dsp:nvSpPr>
        <dsp:cNvPr id="0" name=""/>
        <dsp:cNvSpPr/>
      </dsp:nvSpPr>
      <dsp:spPr>
        <a:xfrm>
          <a:off x="1523999" y="1879600"/>
          <a:ext cx="6096000" cy="1879600"/>
        </a:xfrm>
        <a:prstGeom prst="trapezoid">
          <a:avLst>
            <a:gd name="adj" fmla="val 81081"/>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b="1" kern="1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There Is No God, the World Is Full of Evil </a:t>
          </a:r>
          <a:r>
            <a:rPr lang="en-US" sz="3700" b="1" kern="120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and Chaos</a:t>
          </a:r>
          <a:endParaRPr lang="en-US" sz="3700" b="1" kern="1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dsp:txBody>
      <dsp:txXfrm>
        <a:off x="2590799" y="1879600"/>
        <a:ext cx="3962400" cy="1879600"/>
      </dsp:txXfrm>
    </dsp:sp>
    <dsp:sp modelId="{C35A9D8D-FA40-4FA8-801B-90537A08F076}">
      <dsp:nvSpPr>
        <dsp:cNvPr id="0" name=""/>
        <dsp:cNvSpPr/>
      </dsp:nvSpPr>
      <dsp:spPr>
        <a:xfrm>
          <a:off x="0" y="3759200"/>
          <a:ext cx="9144000" cy="1879600"/>
        </a:xfrm>
        <a:prstGeom prst="trapezoid">
          <a:avLst>
            <a:gd name="adj" fmla="val 81081"/>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b="1" kern="1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There Is                       No Truth</a:t>
          </a:r>
          <a:endParaRPr lang="en-US" sz="6500" b="1" kern="1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dsp:txBody>
      <dsp:txXfrm>
        <a:off x="1600199" y="3759200"/>
        <a:ext cx="5943600" cy="187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D9A85-D7DC-4DCE-9A1E-BCC271992F51}">
      <dsp:nvSpPr>
        <dsp:cNvPr id="0" name=""/>
        <dsp:cNvSpPr/>
      </dsp:nvSpPr>
      <dsp:spPr>
        <a:xfrm>
          <a:off x="3047999" y="0"/>
          <a:ext cx="3048000" cy="1879600"/>
        </a:xfrm>
        <a:prstGeom prst="trapezoid">
          <a:avLst>
            <a:gd name="adj" fmla="val 81081"/>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b="1" kern="1200" dirty="0" smtClean="0">
            <a:solidFill>
              <a:schemeClr val="bg1"/>
            </a:solidFill>
          </a:endParaRPr>
        </a:p>
        <a:p>
          <a:pPr lvl="0" algn="ctr" defTabSz="222250">
            <a:lnSpc>
              <a:spcPct val="90000"/>
            </a:lnSpc>
            <a:spcBef>
              <a:spcPct val="0"/>
            </a:spcBef>
            <a:spcAft>
              <a:spcPct val="35000"/>
            </a:spcAft>
          </a:pPr>
          <a:endParaRPr lang="en-US" sz="500" b="1" kern="1200" dirty="0" smtClean="0">
            <a:solidFill>
              <a:schemeClr val="bg1"/>
            </a:solidFill>
          </a:endParaRPr>
        </a:p>
        <a:p>
          <a:pPr lvl="0" algn="ctr" defTabSz="222250">
            <a:lnSpc>
              <a:spcPct val="90000"/>
            </a:lnSpc>
            <a:spcBef>
              <a:spcPct val="0"/>
            </a:spcBef>
            <a:spcAft>
              <a:spcPct val="35000"/>
            </a:spcAft>
          </a:pPr>
          <a:endParaRPr lang="en-US" sz="500" b="1" kern="1200" dirty="0" smtClean="0">
            <a:solidFill>
              <a:schemeClr val="bg1"/>
            </a:solidFill>
          </a:endParaRPr>
        </a:p>
        <a:p>
          <a:pPr lvl="0" algn="ctr" defTabSz="222250">
            <a:lnSpc>
              <a:spcPct val="90000"/>
            </a:lnSpc>
            <a:spcBef>
              <a:spcPct val="0"/>
            </a:spcBef>
            <a:spcAft>
              <a:spcPct val="35000"/>
            </a:spcAft>
          </a:pPr>
          <a:endParaRPr lang="en-US" sz="5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endParaRPr lang="en-US" sz="100" b="1" kern="1200" dirty="0" smtClean="0">
            <a:solidFill>
              <a:schemeClr val="bg1"/>
            </a:solidFill>
          </a:endParaRPr>
        </a:p>
        <a:p>
          <a:pPr lvl="0" algn="ctr" defTabSz="222250">
            <a:lnSpc>
              <a:spcPct val="90000"/>
            </a:lnSpc>
            <a:spcBef>
              <a:spcPct val="0"/>
            </a:spcBef>
            <a:spcAft>
              <a:spcPct val="35000"/>
            </a:spcAft>
          </a:pPr>
          <a:r>
            <a:rPr lang="en-US" sz="3300" b="1" kern="1200" dirty="0" smtClean="0">
              <a:solidFill>
                <a:schemeClr val="bg1"/>
              </a:solidFill>
              <a:effectLst>
                <a:outerShdw blurRad="38100" dist="38100" dir="2700000" algn="tl">
                  <a:srgbClr val="000000">
                    <a:alpha val="43137"/>
                  </a:srgbClr>
                </a:outerShdw>
              </a:effectLst>
            </a:rPr>
            <a:t> Truth                   of           Christianity</a:t>
          </a:r>
          <a:endParaRPr lang="en-US" sz="3300" b="1" kern="1200" dirty="0">
            <a:solidFill>
              <a:schemeClr val="bg1"/>
            </a:solidFill>
            <a:effectLst>
              <a:outerShdw blurRad="38100" dist="38100" dir="2700000" algn="tl">
                <a:srgbClr val="000000">
                  <a:alpha val="43137"/>
                </a:srgbClr>
              </a:outerShdw>
            </a:effectLst>
          </a:endParaRPr>
        </a:p>
      </dsp:txBody>
      <dsp:txXfrm>
        <a:off x="3047999" y="0"/>
        <a:ext cx="3048000" cy="1879600"/>
      </dsp:txXfrm>
    </dsp:sp>
    <dsp:sp modelId="{923E0D18-5E6E-419B-8CDD-8E7359B683DC}">
      <dsp:nvSpPr>
        <dsp:cNvPr id="0" name=""/>
        <dsp:cNvSpPr/>
      </dsp:nvSpPr>
      <dsp:spPr>
        <a:xfrm>
          <a:off x="1523999" y="1879600"/>
          <a:ext cx="6096000" cy="1879600"/>
        </a:xfrm>
        <a:prstGeom prst="trapezoid">
          <a:avLst>
            <a:gd name="adj" fmla="val 81081"/>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b="1" kern="1200" dirty="0" smtClean="0">
              <a:solidFill>
                <a:schemeClr val="bg1"/>
              </a:solidFill>
              <a:effectLst>
                <a:outerShdw blurRad="38100" dist="38100" dir="2700000" algn="tl">
                  <a:srgbClr val="000000">
                    <a:alpha val="43137"/>
                  </a:srgbClr>
                </a:outerShdw>
              </a:effectLst>
            </a:rPr>
            <a:t>Existence and Attributes of God </a:t>
          </a:r>
          <a:endParaRPr lang="en-US" sz="4200" b="1" kern="1200" dirty="0">
            <a:solidFill>
              <a:schemeClr val="bg1"/>
            </a:solidFill>
            <a:effectLst>
              <a:outerShdw blurRad="38100" dist="38100" dir="2700000" algn="tl">
                <a:srgbClr val="000000">
                  <a:alpha val="43137"/>
                </a:srgbClr>
              </a:outerShdw>
            </a:effectLst>
          </a:endParaRPr>
        </a:p>
      </dsp:txBody>
      <dsp:txXfrm>
        <a:off x="2590799" y="1879600"/>
        <a:ext cx="3962400" cy="1879600"/>
      </dsp:txXfrm>
    </dsp:sp>
    <dsp:sp modelId="{C35A9D8D-FA40-4FA8-801B-90537A08F076}">
      <dsp:nvSpPr>
        <dsp:cNvPr id="0" name=""/>
        <dsp:cNvSpPr/>
      </dsp:nvSpPr>
      <dsp:spPr>
        <a:xfrm>
          <a:off x="0" y="3759200"/>
          <a:ext cx="9144000" cy="1879600"/>
        </a:xfrm>
        <a:prstGeom prst="trapezoid">
          <a:avLst>
            <a:gd name="adj" fmla="val 81081"/>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US" sz="5500" b="1" kern="1200" dirty="0" smtClean="0">
              <a:solidFill>
                <a:schemeClr val="bg1"/>
              </a:solidFill>
              <a:effectLst>
                <a:outerShdw blurRad="38100" dist="38100" dir="2700000" algn="tl">
                  <a:srgbClr val="000000">
                    <a:alpha val="43137"/>
                  </a:srgbClr>
                </a:outerShdw>
              </a:effectLst>
            </a:rPr>
            <a:t>Philosophical Foundation</a:t>
          </a:r>
          <a:endParaRPr lang="en-US" sz="5500" b="1" kern="1200" dirty="0">
            <a:solidFill>
              <a:schemeClr val="bg1"/>
            </a:solidFill>
            <a:effectLst>
              <a:outerShdw blurRad="38100" dist="38100" dir="2700000" algn="tl">
                <a:srgbClr val="000000">
                  <a:alpha val="43137"/>
                </a:srgbClr>
              </a:outerShdw>
            </a:effectLst>
          </a:endParaRPr>
        </a:p>
      </dsp:txBody>
      <dsp:txXfrm>
        <a:off x="1600199" y="3759200"/>
        <a:ext cx="5943600" cy="18796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3076465" cy="4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90" tIns="48245" rIns="96490" bIns="48245" numCol="1" anchor="t" anchorCtr="0" compatLnSpc="1">
            <a:prstTxWarp prst="textNoShape">
              <a:avLst/>
            </a:prstTxWarp>
          </a:bodyPr>
          <a:lstStyle>
            <a:lvl1pPr algn="l" defTabSz="963613">
              <a:defRPr sz="1300" u="none">
                <a:solidFill>
                  <a:schemeClr val="tx1"/>
                </a:solidFill>
              </a:defRPr>
            </a:lvl1pPr>
          </a:lstStyle>
          <a:p>
            <a:endParaRPr lang="en-US" altLang="zh-TW"/>
          </a:p>
        </p:txBody>
      </p:sp>
      <p:sp>
        <p:nvSpPr>
          <p:cNvPr id="20483" name="Rectangle 3"/>
          <p:cNvSpPr>
            <a:spLocks noGrp="1" noChangeArrowheads="1"/>
          </p:cNvSpPr>
          <p:nvPr>
            <p:ph type="dt" sz="quarter" idx="1"/>
          </p:nvPr>
        </p:nvSpPr>
        <p:spPr bwMode="auto">
          <a:xfrm>
            <a:off x="4026011" y="0"/>
            <a:ext cx="3076464" cy="4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90" tIns="48245" rIns="96490" bIns="48245" numCol="1" anchor="t" anchorCtr="0" compatLnSpc="1">
            <a:prstTxWarp prst="textNoShape">
              <a:avLst/>
            </a:prstTxWarp>
          </a:bodyPr>
          <a:lstStyle>
            <a:lvl1pPr algn="r" defTabSz="963613">
              <a:defRPr sz="1300" u="none">
                <a:solidFill>
                  <a:schemeClr val="tx1"/>
                </a:solidFill>
              </a:defRPr>
            </a:lvl1pPr>
          </a:lstStyle>
          <a:p>
            <a:endParaRPr lang="en-US" altLang="zh-TW"/>
          </a:p>
        </p:txBody>
      </p:sp>
      <p:sp>
        <p:nvSpPr>
          <p:cNvPr id="20484" name="Rectangle 4"/>
          <p:cNvSpPr>
            <a:spLocks noGrp="1" noChangeArrowheads="1"/>
          </p:cNvSpPr>
          <p:nvPr>
            <p:ph type="ftr" sz="quarter" idx="2"/>
          </p:nvPr>
        </p:nvSpPr>
        <p:spPr bwMode="auto">
          <a:xfrm>
            <a:off x="1" y="8918813"/>
            <a:ext cx="3076465" cy="4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90" tIns="48245" rIns="96490" bIns="48245" numCol="1" anchor="b" anchorCtr="0" compatLnSpc="1">
            <a:prstTxWarp prst="textNoShape">
              <a:avLst/>
            </a:prstTxWarp>
          </a:bodyPr>
          <a:lstStyle>
            <a:lvl1pPr algn="l" defTabSz="963613">
              <a:defRPr sz="1300" u="none">
                <a:solidFill>
                  <a:schemeClr val="tx1"/>
                </a:solidFill>
              </a:defRPr>
            </a:lvl1pPr>
          </a:lstStyle>
          <a:p>
            <a:r>
              <a:rPr lang="en-US" altLang="zh-TW"/>
              <a:t>Meekness and Truth</a:t>
            </a:r>
          </a:p>
        </p:txBody>
      </p:sp>
      <p:sp>
        <p:nvSpPr>
          <p:cNvPr id="20485" name="Rectangle 5"/>
          <p:cNvSpPr>
            <a:spLocks noGrp="1" noChangeArrowheads="1"/>
          </p:cNvSpPr>
          <p:nvPr>
            <p:ph type="sldNum" sz="quarter" idx="3"/>
          </p:nvPr>
        </p:nvSpPr>
        <p:spPr bwMode="auto">
          <a:xfrm>
            <a:off x="4026011" y="8918813"/>
            <a:ext cx="3076464" cy="4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90" tIns="48245" rIns="96490" bIns="48245" numCol="1" anchor="b" anchorCtr="0" compatLnSpc="1">
            <a:prstTxWarp prst="textNoShape">
              <a:avLst/>
            </a:prstTxWarp>
          </a:bodyPr>
          <a:lstStyle>
            <a:lvl1pPr algn="r" defTabSz="963613">
              <a:defRPr sz="1300" u="none">
                <a:solidFill>
                  <a:schemeClr val="tx1"/>
                </a:solidFill>
              </a:defRPr>
            </a:lvl1pPr>
          </a:lstStyle>
          <a:p>
            <a:fld id="{FA4B51A6-A491-4A34-8744-383DFDCBB295}" type="slidenum">
              <a:rPr lang="zh-TW" altLang="en-US"/>
              <a:pPr/>
              <a:t>‹#›</a:t>
            </a:fld>
            <a:endParaRPr lang="en-US" altLang="zh-TW"/>
          </a:p>
        </p:txBody>
      </p:sp>
    </p:spTree>
    <p:extLst>
      <p:ext uri="{BB962C8B-B14F-4D97-AF65-F5344CB8AC3E}">
        <p14:creationId xmlns:p14="http://schemas.microsoft.com/office/powerpoint/2010/main" val="222258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076465" cy="46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6490" tIns="48245" rIns="96490" bIns="48245" numCol="1" anchor="t" anchorCtr="0" compatLnSpc="1">
            <a:prstTxWarp prst="textNoShape">
              <a:avLst/>
            </a:prstTxWarp>
          </a:bodyPr>
          <a:lstStyle>
            <a:lvl1pPr algn="l" defTabSz="963613">
              <a:defRPr sz="1300" u="none">
                <a:solidFill>
                  <a:schemeClr val="tx1"/>
                </a:solidFill>
              </a:defRPr>
            </a:lvl1pPr>
          </a:lstStyle>
          <a:p>
            <a:endParaRPr lang="en-US" altLang="zh-TW"/>
          </a:p>
        </p:txBody>
      </p:sp>
      <p:sp>
        <p:nvSpPr>
          <p:cNvPr id="2051" name="Rectangle 3"/>
          <p:cNvSpPr>
            <a:spLocks noGrp="1" noRot="1" noChangeAspect="1" noChangeArrowheads="1" noTextEdit="1"/>
          </p:cNvSpPr>
          <p:nvPr>
            <p:ph type="sldImg" idx="2"/>
          </p:nvPr>
        </p:nvSpPr>
        <p:spPr bwMode="auto">
          <a:xfrm>
            <a:off x="1206500" y="704850"/>
            <a:ext cx="4694238" cy="3521075"/>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43174" y="4460201"/>
            <a:ext cx="5216129" cy="422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6490" tIns="48245" rIns="96490" bIns="48245"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dt" idx="1"/>
          </p:nvPr>
        </p:nvSpPr>
        <p:spPr bwMode="auto">
          <a:xfrm>
            <a:off x="4026011" y="0"/>
            <a:ext cx="3076464" cy="46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6490" tIns="48245" rIns="96490" bIns="48245" numCol="1" anchor="t" anchorCtr="0" compatLnSpc="1">
            <a:prstTxWarp prst="textNoShape">
              <a:avLst/>
            </a:prstTxWarp>
          </a:bodyPr>
          <a:lstStyle>
            <a:lvl1pPr algn="r" defTabSz="963613">
              <a:defRPr sz="1300" u="none">
                <a:solidFill>
                  <a:schemeClr val="tx1"/>
                </a:solidFill>
              </a:defRPr>
            </a:lvl1pPr>
          </a:lstStyle>
          <a:p>
            <a:endParaRPr lang="en-US" altLang="zh-TW"/>
          </a:p>
        </p:txBody>
      </p:sp>
      <p:sp>
        <p:nvSpPr>
          <p:cNvPr id="2054" name="Rectangle 6"/>
          <p:cNvSpPr>
            <a:spLocks noGrp="1" noChangeArrowheads="1"/>
          </p:cNvSpPr>
          <p:nvPr>
            <p:ph type="ftr" sz="quarter" idx="4"/>
          </p:nvPr>
        </p:nvSpPr>
        <p:spPr bwMode="auto">
          <a:xfrm>
            <a:off x="1" y="8918813"/>
            <a:ext cx="3076465" cy="46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6490" tIns="48245" rIns="96490" bIns="48245" numCol="1" anchor="b" anchorCtr="0" compatLnSpc="1">
            <a:prstTxWarp prst="textNoShape">
              <a:avLst/>
            </a:prstTxWarp>
          </a:bodyPr>
          <a:lstStyle>
            <a:lvl1pPr algn="l" defTabSz="963613">
              <a:defRPr sz="1300" u="none">
                <a:solidFill>
                  <a:schemeClr val="tx1"/>
                </a:solidFill>
              </a:defRPr>
            </a:lvl1pPr>
          </a:lstStyle>
          <a:p>
            <a:endParaRPr lang="en-US" altLang="zh-TW"/>
          </a:p>
        </p:txBody>
      </p:sp>
      <p:sp>
        <p:nvSpPr>
          <p:cNvPr id="2055" name="Rectangle 7"/>
          <p:cNvSpPr>
            <a:spLocks noGrp="1" noChangeArrowheads="1"/>
          </p:cNvSpPr>
          <p:nvPr>
            <p:ph type="sldNum" sz="quarter" idx="5"/>
          </p:nvPr>
        </p:nvSpPr>
        <p:spPr bwMode="auto">
          <a:xfrm>
            <a:off x="4026011" y="8918813"/>
            <a:ext cx="3076464" cy="46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6490" tIns="48245" rIns="96490" bIns="48245" numCol="1" anchor="b" anchorCtr="0" compatLnSpc="1">
            <a:prstTxWarp prst="textNoShape">
              <a:avLst/>
            </a:prstTxWarp>
          </a:bodyPr>
          <a:lstStyle>
            <a:lvl1pPr algn="r" defTabSz="963613">
              <a:defRPr sz="1300" u="none">
                <a:solidFill>
                  <a:schemeClr val="tx1"/>
                </a:solidFill>
              </a:defRPr>
            </a:lvl1pPr>
          </a:lstStyle>
          <a:p>
            <a:fld id="{4B8A1E8E-A32A-4D63-AE29-13A420B30F72}" type="slidenum">
              <a:rPr lang="zh-TW" altLang="en-US"/>
              <a:pPr/>
              <a:t>‹#›</a:t>
            </a:fld>
            <a:endParaRPr lang="en-US" altLang="zh-TW"/>
          </a:p>
        </p:txBody>
      </p:sp>
    </p:spTree>
    <p:extLst>
      <p:ext uri="{BB962C8B-B14F-4D97-AF65-F5344CB8AC3E}">
        <p14:creationId xmlns:p14="http://schemas.microsoft.com/office/powerpoint/2010/main" val="21035525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Galatia SIL" pitchFamily="2" charset="0"/>
        <a:ea typeface="+mn-ea"/>
        <a:cs typeface="+mn-cs"/>
      </a:defRPr>
    </a:lvl1pPr>
    <a:lvl2pPr marL="457200" algn="l" rtl="0" fontAlgn="base">
      <a:spcBef>
        <a:spcPct val="30000"/>
      </a:spcBef>
      <a:spcAft>
        <a:spcPct val="0"/>
      </a:spcAft>
      <a:defRPr kumimoji="1" sz="1200" kern="1200">
        <a:solidFill>
          <a:schemeClr val="tx1"/>
        </a:solidFill>
        <a:latin typeface="Galatia SIL" pitchFamily="2" charset="0"/>
        <a:ea typeface="+mn-ea"/>
        <a:cs typeface="+mn-cs"/>
      </a:defRPr>
    </a:lvl2pPr>
    <a:lvl3pPr marL="914400" algn="l" rtl="0" fontAlgn="base">
      <a:spcBef>
        <a:spcPct val="30000"/>
      </a:spcBef>
      <a:spcAft>
        <a:spcPct val="0"/>
      </a:spcAft>
      <a:defRPr kumimoji="1" sz="1200" kern="1200">
        <a:solidFill>
          <a:schemeClr val="tx1"/>
        </a:solidFill>
        <a:latin typeface="Galatia SIL" pitchFamily="2" charset="0"/>
        <a:ea typeface="+mn-ea"/>
        <a:cs typeface="+mn-cs"/>
      </a:defRPr>
    </a:lvl3pPr>
    <a:lvl4pPr marL="1371600" algn="l" rtl="0" fontAlgn="base">
      <a:spcBef>
        <a:spcPct val="30000"/>
      </a:spcBef>
      <a:spcAft>
        <a:spcPct val="0"/>
      </a:spcAft>
      <a:defRPr kumimoji="1" sz="1200" kern="1200">
        <a:solidFill>
          <a:schemeClr val="tx1"/>
        </a:solidFill>
        <a:latin typeface="Galatia SIL" pitchFamily="2" charset="0"/>
        <a:ea typeface="+mn-ea"/>
        <a:cs typeface="+mn-cs"/>
      </a:defRPr>
    </a:lvl4pPr>
    <a:lvl5pPr marL="1828800" algn="l" rtl="0" fontAlgn="base">
      <a:spcBef>
        <a:spcPct val="30000"/>
      </a:spcBef>
      <a:spcAft>
        <a:spcPct val="0"/>
      </a:spcAft>
      <a:defRPr kumimoji="1" sz="1200" kern="1200">
        <a:solidFill>
          <a:schemeClr val="tx1"/>
        </a:solidFill>
        <a:latin typeface="Galatia SI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1</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txBox="1">
            <a:spLocks noGrp="1" noChangeArrowheads="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r" eaLnBrk="1" hangingPunct="1"/>
            <a:fld id="{2EE8B015-41AD-4462-8FC3-7149014B9F36}" type="slidenum">
              <a:rPr lang="zh-TW" altLang="en-US" sz="1200" u="none">
                <a:solidFill>
                  <a:srgbClr val="000000"/>
                </a:solidFill>
                <a:latin typeface="Calibri" pitchFamily="34" charset="0"/>
              </a:rPr>
              <a:pPr algn="r" eaLnBrk="1" hangingPunct="1"/>
              <a:t>12</a:t>
            </a:fld>
            <a:endParaRPr lang="en-US" altLang="zh-TW" sz="1200" u="none">
              <a:solidFill>
                <a:srgbClr val="000000"/>
              </a:solidFill>
              <a:latin typeface="Calibri" pitchFamily="34" charset="0"/>
            </a:endParaRPr>
          </a:p>
        </p:txBody>
      </p:sp>
      <p:sp>
        <p:nvSpPr>
          <p:cNvPr id="428035" name="Rectangle 2"/>
          <p:cNvSpPr>
            <a:spLocks noGrp="1" noRot="1" noChangeAspect="1" noChangeArrowheads="1" noTextEdit="1"/>
          </p:cNvSpPr>
          <p:nvPr>
            <p:ph type="sldImg"/>
          </p:nvPr>
        </p:nvSpPr>
        <p:spPr>
          <a:xfrm>
            <a:off x="1208088" y="704850"/>
            <a:ext cx="4694237" cy="3519488"/>
          </a:xfrm>
          <a:ln/>
        </p:spPr>
      </p:sp>
      <p:sp>
        <p:nvSpPr>
          <p:cNvPr id="428036" name="Rectangle 3"/>
          <p:cNvSpPr>
            <a:spLocks noGrp="1" noChangeArrowheads="1"/>
          </p:cNvSpPr>
          <p:nvPr>
            <p:ph type="body" idx="1"/>
          </p:nvPr>
        </p:nvSpPr>
        <p:spPr>
          <a:xfrm>
            <a:off x="942975" y="4459288"/>
            <a:ext cx="5216525"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buClr>
                <a:srgbClr val="FFFFFF"/>
              </a:buClr>
            </a:pPr>
            <a:r>
              <a:rPr lang="en-US" altLang="zh-TW" sz="1400" b="1" smtClean="0">
                <a:ea typeface="Arial Unicode MS" pitchFamily="34" charset="-128"/>
                <a:cs typeface="Arial Unicode MS" pitchFamily="34" charset="-128"/>
              </a:rPr>
              <a:t>Instructions for the presenter:</a:t>
            </a:r>
          </a:p>
          <a:p>
            <a:pPr algn="ctr" eaLnBrk="1" hangingPunct="1">
              <a:lnSpc>
                <a:spcPct val="80000"/>
              </a:lnSpc>
              <a:spcBef>
                <a:spcPct val="0"/>
              </a:spcBef>
              <a:buClr>
                <a:srgbClr val="FFFFFF"/>
              </a:buClr>
            </a:pPr>
            <a:endParaRPr lang="en-US" altLang="zh-TW" sz="600"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Play the video clip.  Instruct those you are teaching to listen carefully to the conversation.  Point out that at certain points you will pause the video and ask them to tell you two things.</a:t>
            </a:r>
          </a:p>
          <a:p>
            <a:pPr algn="just" eaLnBrk="1" hangingPunct="1">
              <a:lnSpc>
                <a:spcPct val="80000"/>
              </a:lnSpc>
              <a:spcBef>
                <a:spcPct val="0"/>
              </a:spcBef>
              <a:buClr>
                <a:srgbClr val="FFFFFF"/>
              </a:buClr>
            </a:pPr>
            <a:endParaRPr lang="en-US" altLang="zh-TW" b="1"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First, what did you hear them say?</a:t>
            </a: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Second, keeping the concepts of Conversational Evangelism in mind, what would you say to them in response?</a:t>
            </a:r>
          </a:p>
          <a:p>
            <a:pPr algn="just" eaLnBrk="1" hangingPunct="1">
              <a:lnSpc>
                <a:spcPct val="80000"/>
              </a:lnSpc>
              <a:spcBef>
                <a:spcPct val="0"/>
              </a:spcBef>
              <a:buClr>
                <a:srgbClr val="FFFFFF"/>
              </a:buClr>
            </a:pPr>
            <a:endParaRPr lang="en-US" altLang="zh-TW" b="1"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Note:</a:t>
            </a: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The video clip includes markers to lets you know where to pause the video clip.</a:t>
            </a:r>
          </a:p>
          <a:p>
            <a:pPr algn="just" eaLnBrk="1" hangingPunct="1">
              <a:lnSpc>
                <a:spcPct val="80000"/>
              </a:lnSpc>
              <a:spcBef>
                <a:spcPct val="0"/>
              </a:spcBef>
            </a:pPr>
            <a:endParaRPr lang="en-US" altLang="zh-TW" b="1" smtClean="0">
              <a:ea typeface="Arial Unicode MS" pitchFamily="34" charset="-128"/>
              <a:cs typeface="Arial Unicode MS" pitchFamily="34" charset="-128"/>
            </a:endParaRPr>
          </a:p>
          <a:p>
            <a:pPr algn="just" eaLnBrk="1" hangingPunct="1">
              <a:lnSpc>
                <a:spcPct val="80000"/>
              </a:lnSpc>
              <a:spcBef>
                <a:spcPct val="0"/>
              </a:spcBef>
            </a:pPr>
            <a:r>
              <a:rPr lang="en-US" altLang="zh-TW" b="1" smtClean="0">
                <a:ea typeface="Arial Unicode MS" pitchFamily="34" charset="-128"/>
                <a:cs typeface="Arial Unicode MS" pitchFamily="34" charset="-128"/>
              </a:rPr>
              <a:t>This video material is included in the Meekness CD in mp4 file format. It is called </a:t>
            </a:r>
            <a:r>
              <a:rPr lang="en-US" altLang="zh-TW" b="1" smtClean="0">
                <a:latin typeface="Arial Unicode MS" pitchFamily="34" charset="-128"/>
                <a:ea typeface="Arial Unicode MS" pitchFamily="34" charset="-128"/>
                <a:cs typeface="Arial Unicode MS" pitchFamily="34" charset="-128"/>
              </a:rPr>
              <a:t>“</a:t>
            </a:r>
            <a:r>
              <a:rPr lang="en-US" altLang="zh-TW" b="1" smtClean="0">
                <a:ea typeface="Arial Unicode MS" pitchFamily="34" charset="-128"/>
                <a:cs typeface="Arial Unicode MS" pitchFamily="34" charset="-128"/>
              </a:rPr>
              <a:t>Conversational Evangelism in Action (Short).</a:t>
            </a:r>
            <a:r>
              <a:rPr lang="en-US" altLang="zh-TW" b="1" smtClean="0">
                <a:latin typeface="Arial Unicode MS" pitchFamily="34" charset="-128"/>
                <a:ea typeface="Arial Unicode MS" pitchFamily="34" charset="-128"/>
                <a:cs typeface="Arial Unicode MS" pitchFamily="34" charset="-128"/>
              </a:rPr>
              <a:t>”</a:t>
            </a:r>
            <a:r>
              <a:rPr lang="en-US" altLang="zh-TW" b="1" smtClean="0">
                <a:ea typeface="Arial Unicode MS" pitchFamily="34" charset="-128"/>
                <a:cs typeface="Arial Unicode MS" pitchFamily="34" charset="-128"/>
              </a:rPr>
              <a:t>  It also is included in our iPod videos that can be downloaded off of our web-site.</a:t>
            </a:r>
          </a:p>
          <a:p>
            <a:pPr algn="just" eaLnBrk="1" hangingPunct="1">
              <a:lnSpc>
                <a:spcPct val="80000"/>
              </a:lnSpc>
              <a:spcBef>
                <a:spcPct val="0"/>
              </a:spcBef>
            </a:pPr>
            <a:endParaRPr lang="en-US" altLang="zh-TW" b="1" smtClean="0">
              <a:ea typeface="Arial Unicode MS" pitchFamily="34" charset="-128"/>
              <a:cs typeface="Arial Unicode MS" pitchFamily="34" charset="-128"/>
            </a:endParaRPr>
          </a:p>
          <a:p>
            <a:pPr algn="just" eaLnBrk="1" hangingPunct="1">
              <a:lnSpc>
                <a:spcPct val="80000"/>
              </a:lnSpc>
              <a:spcBef>
                <a:spcPct val="0"/>
              </a:spcBef>
            </a:pPr>
            <a:r>
              <a:rPr lang="en-US" altLang="zh-TW" b="1" smtClean="0">
                <a:ea typeface="Arial Unicode MS" pitchFamily="34" charset="-128"/>
                <a:cs typeface="Arial Unicode MS" pitchFamily="34" charset="-128"/>
              </a:rPr>
              <a:t>Note:</a:t>
            </a:r>
          </a:p>
          <a:p>
            <a:pPr algn="just" eaLnBrk="1" hangingPunct="1">
              <a:lnSpc>
                <a:spcPct val="80000"/>
              </a:lnSpc>
              <a:spcBef>
                <a:spcPct val="0"/>
              </a:spcBef>
            </a:pPr>
            <a:r>
              <a:rPr lang="en-US" altLang="zh-TW" b="1" smtClean="0">
                <a:ea typeface="Arial Unicode MS" pitchFamily="34" charset="-128"/>
                <a:cs typeface="Arial Unicode MS" pitchFamily="34" charset="-128"/>
              </a:rPr>
              <a:t>This video clip is very helpful after you teach the first two concepts (Hearing and Illuminating).  It helps people to get a handle on how to use conversational evangelism in real life situations and also gives them practice on becoming a better listener.</a:t>
            </a:r>
          </a:p>
          <a:p>
            <a:pPr algn="just" eaLnBrk="1" hangingPunct="1">
              <a:lnSpc>
                <a:spcPct val="80000"/>
              </a:lnSpc>
              <a:spcBef>
                <a:spcPct val="0"/>
              </a:spcBef>
            </a:pPr>
            <a:endParaRPr lang="zh-TW" altLang="en-US" b="1" smtClean="0">
              <a:ea typeface="Arial Unicode MS" pitchFamily="34" charset="-128"/>
              <a:cs typeface="Arial Unicode MS" pitchFamily="34" charset="-128"/>
            </a:endParaRPr>
          </a:p>
          <a:p>
            <a:pPr eaLnBrk="1" hangingPunct="1">
              <a:lnSpc>
                <a:spcPct val="80000"/>
              </a:lnSpc>
              <a:spcBef>
                <a:spcPct val="0"/>
              </a:spcBef>
            </a:pPr>
            <a:endParaRPr lang="zh-TW" alt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13</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Tahoma" pitchFamily="34" charset="0"/>
                <a:cs typeface="Tahoma" pitchFamily="34" charset="0"/>
              </a:defRPr>
            </a:lvl1pPr>
            <a:lvl2pPr marL="742950" indent="-285750" defTabSz="941388" eaLnBrk="0" hangingPunct="0">
              <a:defRPr>
                <a:solidFill>
                  <a:schemeClr val="tx1"/>
                </a:solidFill>
                <a:latin typeface="Tahoma" pitchFamily="34" charset="0"/>
                <a:cs typeface="Tahoma" pitchFamily="34" charset="0"/>
              </a:defRPr>
            </a:lvl2pPr>
            <a:lvl3pPr marL="1143000" indent="-228600" defTabSz="941388" eaLnBrk="0" hangingPunct="0">
              <a:defRPr>
                <a:solidFill>
                  <a:schemeClr val="tx1"/>
                </a:solidFill>
                <a:latin typeface="Tahoma" pitchFamily="34" charset="0"/>
                <a:cs typeface="Tahoma" pitchFamily="34" charset="0"/>
              </a:defRPr>
            </a:lvl3pPr>
            <a:lvl4pPr marL="1600200" indent="-228600" defTabSz="941388" eaLnBrk="0" hangingPunct="0">
              <a:defRPr>
                <a:solidFill>
                  <a:schemeClr val="tx1"/>
                </a:solidFill>
                <a:latin typeface="Tahoma" pitchFamily="34" charset="0"/>
                <a:cs typeface="Tahoma" pitchFamily="34" charset="0"/>
              </a:defRPr>
            </a:lvl4pPr>
            <a:lvl5pPr marL="2057400" indent="-228600" defTabSz="941388" eaLnBrk="0" hangingPunct="0">
              <a:defRPr>
                <a:solidFill>
                  <a:schemeClr val="tx1"/>
                </a:solidFill>
                <a:latin typeface="Tahoma" pitchFamily="34" charset="0"/>
                <a:cs typeface="Tahoma" pitchFamily="34" charset="0"/>
              </a:defRPr>
            </a:lvl5pPr>
            <a:lvl6pPr marL="2514600" indent="-228600" defTabSz="941388"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defTabSz="941388"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defTabSz="941388"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defTabSz="941388"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fld id="{C243D37C-6D9C-4436-923C-C88615483866}" type="slidenum">
              <a:rPr lang="zh-TW" altLang="en-US" smtClean="0">
                <a:solidFill>
                  <a:srgbClr val="000000"/>
                </a:solidFill>
              </a:rPr>
              <a:pPr eaLnBrk="1" hangingPunct="1"/>
              <a:t>14</a:t>
            </a:fld>
            <a:endParaRPr lang="en-US" altLang="zh-TW" dirty="0" smtClean="0">
              <a:solidFill>
                <a:srgbClr val="000000"/>
              </a:solidFill>
            </a:endParaRPr>
          </a:p>
        </p:txBody>
      </p:sp>
      <p:sp>
        <p:nvSpPr>
          <p:cNvPr id="710659" name="Rectangle 2"/>
          <p:cNvSpPr>
            <a:spLocks noGrp="1" noRot="1" noChangeAspect="1" noChangeArrowheads="1" noTextEdit="1"/>
          </p:cNvSpPr>
          <p:nvPr>
            <p:ph type="sldImg"/>
          </p:nvPr>
        </p:nvSpPr>
        <p:spPr>
          <a:xfrm>
            <a:off x="1208088" y="704850"/>
            <a:ext cx="4694237" cy="3519488"/>
          </a:xfrm>
          <a:ln/>
        </p:spPr>
      </p:sp>
      <p:sp>
        <p:nvSpPr>
          <p:cNvPr id="710660" name="Rectangle 3"/>
          <p:cNvSpPr>
            <a:spLocks noGrp="1" noChangeArrowheads="1"/>
          </p:cNvSpPr>
          <p:nvPr>
            <p:ph type="body" idx="1"/>
          </p:nvPr>
        </p:nvSpPr>
        <p:spPr>
          <a:xfrm>
            <a:off x="947738" y="4459288"/>
            <a:ext cx="520700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dirty="0" smtClean="0">
                <a:ea typeface="Arial Unicode MS" pitchFamily="34" charset="-128"/>
                <a:cs typeface="Arial Unicode MS" pitchFamily="34" charset="-128"/>
              </a:rPr>
              <a:t>We also want to ask questions with three objectives in mind in asking questions:</a:t>
            </a:r>
          </a:p>
          <a:p>
            <a:pPr eaLnBrk="1" hangingPunct="1">
              <a:spcBef>
                <a:spcPct val="0"/>
              </a:spcBef>
            </a:pPr>
            <a:endParaRPr lang="en-US" altLang="zh-TW" dirty="0" smtClean="0">
              <a:ea typeface="Arial Unicode MS" pitchFamily="34" charset="-128"/>
              <a:cs typeface="Arial Unicode MS" pitchFamily="34" charset="-128"/>
            </a:endParaRPr>
          </a:p>
          <a:p>
            <a:pPr eaLnBrk="1" hangingPunct="1">
              <a:spcBef>
                <a:spcPct val="0"/>
              </a:spcBef>
            </a:pPr>
            <a:r>
              <a:rPr lang="en-US" altLang="zh-TW" dirty="0" smtClean="0">
                <a:ea typeface="Arial Unicode MS" pitchFamily="34" charset="-128"/>
                <a:cs typeface="Arial Unicode MS" pitchFamily="34" charset="-128"/>
              </a:rPr>
              <a:t>We want to ask questions that surface</a:t>
            </a:r>
            <a:r>
              <a:rPr lang="en-US" altLang="zh-TW" dirty="0" smtClean="0">
                <a:latin typeface="Arial Unicode MS" pitchFamily="34" charset="-128"/>
                <a:ea typeface="Arial Unicode MS" pitchFamily="34" charset="-128"/>
                <a:cs typeface="Arial Unicode MS" pitchFamily="34" charset="-128"/>
              </a:rPr>
              <a:t>…</a:t>
            </a:r>
            <a:r>
              <a:rPr lang="en-US" altLang="zh-TW" dirty="0" smtClean="0">
                <a:ea typeface="Arial Unicode MS" pitchFamily="34" charset="-128"/>
                <a:cs typeface="Arial Unicode MS" pitchFamily="34" charset="-128"/>
              </a:rPr>
              <a:t>.</a:t>
            </a:r>
          </a:p>
          <a:p>
            <a:pPr eaLnBrk="1" hangingPunct="1">
              <a:spcBef>
                <a:spcPct val="0"/>
              </a:spcBef>
            </a:pPr>
            <a:endParaRPr lang="en-US" altLang="zh-TW" dirty="0" smtClean="0">
              <a:ea typeface="Arial Unicode MS" pitchFamily="34" charset="-128"/>
              <a:cs typeface="Arial Unicode MS" pitchFamily="34" charset="-128"/>
            </a:endParaRPr>
          </a:p>
          <a:p>
            <a:pPr eaLnBrk="1" hangingPunct="1">
              <a:spcBef>
                <a:spcPct val="0"/>
              </a:spcBef>
            </a:pPr>
            <a:r>
              <a:rPr lang="en-US" altLang="zh-TW" i="1" dirty="0" smtClean="0">
                <a:ea typeface="Arial Unicode MS" pitchFamily="34" charset="-128"/>
                <a:cs typeface="Arial Unicode MS" pitchFamily="34" charset="-128"/>
              </a:rPr>
              <a:t>We call this the Three D</a:t>
            </a:r>
            <a:r>
              <a:rPr lang="en-US" altLang="zh-TW" i="1" dirty="0" smtClean="0">
                <a:latin typeface="Arial Unicode MS" pitchFamily="34" charset="-128"/>
                <a:ea typeface="Arial Unicode MS" pitchFamily="34" charset="-128"/>
                <a:cs typeface="Arial Unicode MS" pitchFamily="34" charset="-128"/>
              </a:rPr>
              <a:t>’</a:t>
            </a:r>
            <a:r>
              <a:rPr lang="en-US" altLang="zh-TW" i="1" dirty="0" smtClean="0">
                <a:ea typeface="Arial Unicode MS" pitchFamily="34" charset="-128"/>
                <a:cs typeface="Arial Unicode MS" pitchFamily="34" charset="-128"/>
              </a:rPr>
              <a:t>s of Asking Questions:</a:t>
            </a:r>
          </a:p>
          <a:p>
            <a:pPr eaLnBrk="1" hangingPunct="1">
              <a:spcBef>
                <a:spcPct val="0"/>
              </a:spcBef>
            </a:pPr>
            <a:r>
              <a:rPr lang="en-US" altLang="zh-TW" i="1" dirty="0" smtClean="0">
                <a:ea typeface="Arial Unicode MS" pitchFamily="34" charset="-128"/>
                <a:cs typeface="Arial Unicode MS" pitchFamily="34" charset="-128"/>
              </a:rPr>
              <a:t>Doubt, Defensiveness, and Desire</a:t>
            </a:r>
          </a:p>
          <a:p>
            <a:pPr eaLnBrk="1" hangingPunct="1">
              <a:spcBef>
                <a:spcPct val="0"/>
              </a:spcBef>
            </a:pPr>
            <a:endParaRPr lang="zh-TW" altLang="en-US" i="1" smtClean="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16</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CE64B-DBB8-48E9-92AE-739EEE83B217}" type="slidenum">
              <a:rPr lang="zh-TW" altLang="en-US"/>
              <a:pPr/>
              <a:t>17</a:t>
            </a:fld>
            <a:endParaRPr lang="en-US" altLang="zh-TW"/>
          </a:p>
        </p:txBody>
      </p:sp>
      <p:sp>
        <p:nvSpPr>
          <p:cNvPr id="2038786" name="Rectangle 2"/>
          <p:cNvSpPr>
            <a:spLocks noGrp="1" noRot="1" noChangeAspect="1" noChangeArrowheads="1" noTextEdit="1"/>
          </p:cNvSpPr>
          <p:nvPr>
            <p:ph type="sldImg"/>
          </p:nvPr>
        </p:nvSpPr>
        <p:spPr>
          <a:xfrm>
            <a:off x="1208088" y="706438"/>
            <a:ext cx="4689475" cy="3516312"/>
          </a:xfrm>
          <a:ln/>
        </p:spPr>
      </p:sp>
      <p:sp>
        <p:nvSpPr>
          <p:cNvPr id="203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18</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21</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prstClr val="black"/>
              </a:buClr>
            </a:pPr>
            <a:fld id="{6CA145B8-0F84-41AC-A1FA-DC70635A80EC}" type="slidenum">
              <a:rPr lang="zh-TW" altLang="en-US"/>
              <a:pPr>
                <a:buClr>
                  <a:prstClr val="black"/>
                </a:buClr>
              </a:pPr>
              <a:t>22</a:t>
            </a:fld>
            <a:endParaRPr lang="en-US" altLang="zh-TW"/>
          </a:p>
        </p:txBody>
      </p:sp>
      <p:sp>
        <p:nvSpPr>
          <p:cNvPr id="3545090" name="Rectangle 2"/>
          <p:cNvSpPr>
            <a:spLocks noGrp="1" noRot="1" noChangeAspect="1" noChangeArrowheads="1" noTextEdit="1"/>
          </p:cNvSpPr>
          <p:nvPr>
            <p:ph type="sldImg"/>
          </p:nvPr>
        </p:nvSpPr>
        <p:spPr>
          <a:xfrm>
            <a:off x="1206500" y="704850"/>
            <a:ext cx="4694238" cy="3519488"/>
          </a:xfrm>
          <a:ln/>
        </p:spPr>
      </p:sp>
      <p:sp>
        <p:nvSpPr>
          <p:cNvPr id="3545091" name="Rectangle 3"/>
          <p:cNvSpPr>
            <a:spLocks noGrp="1" noChangeArrowheads="1"/>
          </p:cNvSpPr>
          <p:nvPr>
            <p:ph type="body" idx="1"/>
          </p:nvPr>
        </p:nvSpPr>
        <p:spPr/>
        <p:txBody>
          <a:bodyPr lIns="94343" tIns="47172" rIns="94343" bIns="47172"/>
          <a:lstStyle/>
          <a:p>
            <a:endParaRPr lang="zh-TW" altLang="en-US">
              <a:ea typeface="Arial Unicode MS" pitchFamily="34" charset="-120"/>
              <a:cs typeface="Arial Unicode MS" pitchFamily="34"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txBox="1">
            <a:spLocks noGrp="1" noChangeArrowheads="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r" eaLnBrk="1" hangingPunct="1"/>
            <a:fld id="{2EE8B015-41AD-4462-8FC3-7149014B9F36}" type="slidenum">
              <a:rPr lang="zh-TW" altLang="en-US" sz="1200" u="none">
                <a:solidFill>
                  <a:srgbClr val="000000"/>
                </a:solidFill>
                <a:latin typeface="Calibri" pitchFamily="34" charset="0"/>
              </a:rPr>
              <a:pPr algn="r" eaLnBrk="1" hangingPunct="1"/>
              <a:t>23</a:t>
            </a:fld>
            <a:endParaRPr lang="en-US" altLang="zh-TW" sz="1200" u="none">
              <a:solidFill>
                <a:srgbClr val="000000"/>
              </a:solidFill>
              <a:latin typeface="Calibri" pitchFamily="34" charset="0"/>
            </a:endParaRPr>
          </a:p>
        </p:txBody>
      </p:sp>
      <p:sp>
        <p:nvSpPr>
          <p:cNvPr id="428035" name="Rectangle 2"/>
          <p:cNvSpPr>
            <a:spLocks noGrp="1" noRot="1" noChangeAspect="1" noChangeArrowheads="1" noTextEdit="1"/>
          </p:cNvSpPr>
          <p:nvPr>
            <p:ph type="sldImg"/>
          </p:nvPr>
        </p:nvSpPr>
        <p:spPr>
          <a:xfrm>
            <a:off x="1208088" y="704850"/>
            <a:ext cx="4694237" cy="3519488"/>
          </a:xfrm>
          <a:ln/>
        </p:spPr>
      </p:sp>
      <p:sp>
        <p:nvSpPr>
          <p:cNvPr id="428036" name="Rectangle 3"/>
          <p:cNvSpPr>
            <a:spLocks noGrp="1" noChangeArrowheads="1"/>
          </p:cNvSpPr>
          <p:nvPr>
            <p:ph type="body" idx="1"/>
          </p:nvPr>
        </p:nvSpPr>
        <p:spPr>
          <a:xfrm>
            <a:off x="942975" y="4459288"/>
            <a:ext cx="5216525"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buClr>
                <a:srgbClr val="FFFFFF"/>
              </a:buClr>
            </a:pPr>
            <a:r>
              <a:rPr lang="en-US" altLang="zh-TW" sz="1400" b="1" smtClean="0">
                <a:ea typeface="Arial Unicode MS" pitchFamily="34" charset="-128"/>
                <a:cs typeface="Arial Unicode MS" pitchFamily="34" charset="-128"/>
              </a:rPr>
              <a:t>Instructions for the presenter:</a:t>
            </a:r>
          </a:p>
          <a:p>
            <a:pPr algn="ctr" eaLnBrk="1" hangingPunct="1">
              <a:lnSpc>
                <a:spcPct val="80000"/>
              </a:lnSpc>
              <a:spcBef>
                <a:spcPct val="0"/>
              </a:spcBef>
              <a:buClr>
                <a:srgbClr val="FFFFFF"/>
              </a:buClr>
            </a:pPr>
            <a:endParaRPr lang="en-US" altLang="zh-TW" sz="600"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Play the video clip.  Instruct those you are teaching to listen carefully to the conversation.  Point out that at certain points you will pause the video and ask them to tell you two things.</a:t>
            </a:r>
          </a:p>
          <a:p>
            <a:pPr algn="just" eaLnBrk="1" hangingPunct="1">
              <a:lnSpc>
                <a:spcPct val="80000"/>
              </a:lnSpc>
              <a:spcBef>
                <a:spcPct val="0"/>
              </a:spcBef>
              <a:buClr>
                <a:srgbClr val="FFFFFF"/>
              </a:buClr>
            </a:pPr>
            <a:endParaRPr lang="en-US" altLang="zh-TW" b="1"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First, what did you hear them say?</a:t>
            </a: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Second, keeping the concepts of Conversational Evangelism in mind, what would you say to them in response?</a:t>
            </a:r>
          </a:p>
          <a:p>
            <a:pPr algn="just" eaLnBrk="1" hangingPunct="1">
              <a:lnSpc>
                <a:spcPct val="80000"/>
              </a:lnSpc>
              <a:spcBef>
                <a:spcPct val="0"/>
              </a:spcBef>
              <a:buClr>
                <a:srgbClr val="FFFFFF"/>
              </a:buClr>
            </a:pPr>
            <a:endParaRPr lang="en-US" altLang="zh-TW" b="1"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Note:</a:t>
            </a: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The video clip includes markers to lets you know where to pause the video clip.</a:t>
            </a:r>
          </a:p>
          <a:p>
            <a:pPr algn="just" eaLnBrk="1" hangingPunct="1">
              <a:lnSpc>
                <a:spcPct val="80000"/>
              </a:lnSpc>
              <a:spcBef>
                <a:spcPct val="0"/>
              </a:spcBef>
            </a:pPr>
            <a:endParaRPr lang="en-US" altLang="zh-TW" b="1" smtClean="0">
              <a:ea typeface="Arial Unicode MS" pitchFamily="34" charset="-128"/>
              <a:cs typeface="Arial Unicode MS" pitchFamily="34" charset="-128"/>
            </a:endParaRPr>
          </a:p>
          <a:p>
            <a:pPr algn="just" eaLnBrk="1" hangingPunct="1">
              <a:lnSpc>
                <a:spcPct val="80000"/>
              </a:lnSpc>
              <a:spcBef>
                <a:spcPct val="0"/>
              </a:spcBef>
            </a:pPr>
            <a:r>
              <a:rPr lang="en-US" altLang="zh-TW" b="1" smtClean="0">
                <a:ea typeface="Arial Unicode MS" pitchFamily="34" charset="-128"/>
                <a:cs typeface="Arial Unicode MS" pitchFamily="34" charset="-128"/>
              </a:rPr>
              <a:t>This video material is included in the Meekness CD in mp4 file format. It is called </a:t>
            </a:r>
            <a:r>
              <a:rPr lang="en-US" altLang="zh-TW" b="1" smtClean="0">
                <a:latin typeface="Arial Unicode MS" pitchFamily="34" charset="-128"/>
                <a:ea typeface="Arial Unicode MS" pitchFamily="34" charset="-128"/>
                <a:cs typeface="Arial Unicode MS" pitchFamily="34" charset="-128"/>
              </a:rPr>
              <a:t>“</a:t>
            </a:r>
            <a:r>
              <a:rPr lang="en-US" altLang="zh-TW" b="1" smtClean="0">
                <a:ea typeface="Arial Unicode MS" pitchFamily="34" charset="-128"/>
                <a:cs typeface="Arial Unicode MS" pitchFamily="34" charset="-128"/>
              </a:rPr>
              <a:t>Conversational Evangelism in Action (Short).</a:t>
            </a:r>
            <a:r>
              <a:rPr lang="en-US" altLang="zh-TW" b="1" smtClean="0">
                <a:latin typeface="Arial Unicode MS" pitchFamily="34" charset="-128"/>
                <a:ea typeface="Arial Unicode MS" pitchFamily="34" charset="-128"/>
                <a:cs typeface="Arial Unicode MS" pitchFamily="34" charset="-128"/>
              </a:rPr>
              <a:t>”</a:t>
            </a:r>
            <a:r>
              <a:rPr lang="en-US" altLang="zh-TW" b="1" smtClean="0">
                <a:ea typeface="Arial Unicode MS" pitchFamily="34" charset="-128"/>
                <a:cs typeface="Arial Unicode MS" pitchFamily="34" charset="-128"/>
              </a:rPr>
              <a:t>  It also is included in our iPod videos that can be downloaded off of our web-site.</a:t>
            </a:r>
          </a:p>
          <a:p>
            <a:pPr algn="just" eaLnBrk="1" hangingPunct="1">
              <a:lnSpc>
                <a:spcPct val="80000"/>
              </a:lnSpc>
              <a:spcBef>
                <a:spcPct val="0"/>
              </a:spcBef>
            </a:pPr>
            <a:endParaRPr lang="en-US" altLang="zh-TW" b="1" smtClean="0">
              <a:ea typeface="Arial Unicode MS" pitchFamily="34" charset="-128"/>
              <a:cs typeface="Arial Unicode MS" pitchFamily="34" charset="-128"/>
            </a:endParaRPr>
          </a:p>
          <a:p>
            <a:pPr algn="just" eaLnBrk="1" hangingPunct="1">
              <a:lnSpc>
                <a:spcPct val="80000"/>
              </a:lnSpc>
              <a:spcBef>
                <a:spcPct val="0"/>
              </a:spcBef>
            </a:pPr>
            <a:r>
              <a:rPr lang="en-US" altLang="zh-TW" b="1" smtClean="0">
                <a:ea typeface="Arial Unicode MS" pitchFamily="34" charset="-128"/>
                <a:cs typeface="Arial Unicode MS" pitchFamily="34" charset="-128"/>
              </a:rPr>
              <a:t>Note:</a:t>
            </a:r>
          </a:p>
          <a:p>
            <a:pPr algn="just" eaLnBrk="1" hangingPunct="1">
              <a:lnSpc>
                <a:spcPct val="80000"/>
              </a:lnSpc>
              <a:spcBef>
                <a:spcPct val="0"/>
              </a:spcBef>
            </a:pPr>
            <a:r>
              <a:rPr lang="en-US" altLang="zh-TW" b="1" smtClean="0">
                <a:ea typeface="Arial Unicode MS" pitchFamily="34" charset="-128"/>
                <a:cs typeface="Arial Unicode MS" pitchFamily="34" charset="-128"/>
              </a:rPr>
              <a:t>This video clip is very helpful after you teach the first two concepts (Hearing and Illuminating).  It helps people to get a handle on how to use conversational evangelism in real life situations and also gives them practice on becoming a better listener.</a:t>
            </a:r>
          </a:p>
          <a:p>
            <a:pPr algn="just" eaLnBrk="1" hangingPunct="1">
              <a:lnSpc>
                <a:spcPct val="80000"/>
              </a:lnSpc>
              <a:spcBef>
                <a:spcPct val="0"/>
              </a:spcBef>
            </a:pPr>
            <a:endParaRPr lang="zh-TW" altLang="en-US" b="1" smtClean="0">
              <a:ea typeface="Arial Unicode MS" pitchFamily="34" charset="-128"/>
              <a:cs typeface="Arial Unicode MS" pitchFamily="34" charset="-128"/>
            </a:endParaRPr>
          </a:p>
          <a:p>
            <a:pPr eaLnBrk="1" hangingPunct="1">
              <a:lnSpc>
                <a:spcPct val="80000"/>
              </a:lnSpc>
              <a:spcBef>
                <a:spcPct val="0"/>
              </a:spcBef>
            </a:pPr>
            <a:endParaRPr lang="zh-TW" altLang="en-US"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F6BC67-4C27-485F-AB37-4321F53E86F7}" type="slidenum">
              <a:rPr lang="zh-TW" altLang="en-US">
                <a:solidFill>
                  <a:prstClr val="black"/>
                </a:solidFill>
              </a:rPr>
              <a:pPr>
                <a:defRPr/>
              </a:pPr>
              <a:t>24</a:t>
            </a:fld>
            <a:endParaRPr lang="en-US" altLang="zh-TW">
              <a:solidFill>
                <a:prstClr val="black"/>
              </a:solidFill>
            </a:endParaRPr>
          </a:p>
        </p:txBody>
      </p:sp>
      <p:sp>
        <p:nvSpPr>
          <p:cNvPr id="105475" name="Rectangle 2"/>
          <p:cNvSpPr>
            <a:spLocks noGrp="1" noRot="1" noChangeAspect="1" noChangeArrowheads="1" noTextEdit="1"/>
          </p:cNvSpPr>
          <p:nvPr>
            <p:ph type="sldImg"/>
          </p:nvPr>
        </p:nvSpPr>
        <p:spPr bwMode="auto">
          <a:xfrm>
            <a:off x="1208088" y="704850"/>
            <a:ext cx="4691062" cy="3517900"/>
          </a:xfrm>
          <a:noFill/>
          <a:ln>
            <a:solidFill>
              <a:srgbClr val="000000"/>
            </a:solidFill>
            <a:miter lim="800000"/>
            <a:headEnd/>
            <a:tailEnd/>
          </a:ln>
        </p:spPr>
      </p:sp>
      <p:sp>
        <p:nvSpPr>
          <p:cNvPr id="105476"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txBox="1">
            <a:spLocks noGrp="1" noChangeArrowheads="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r" eaLnBrk="1" hangingPunct="1"/>
            <a:fld id="{2EE8B015-41AD-4462-8FC3-7149014B9F36}" type="slidenum">
              <a:rPr lang="zh-TW" altLang="en-US" sz="1200" u="none">
                <a:solidFill>
                  <a:srgbClr val="000000"/>
                </a:solidFill>
                <a:latin typeface="Calibri" pitchFamily="34" charset="0"/>
              </a:rPr>
              <a:pPr algn="r" eaLnBrk="1" hangingPunct="1"/>
              <a:t>2</a:t>
            </a:fld>
            <a:endParaRPr lang="en-US" altLang="zh-TW" sz="1200" u="none">
              <a:solidFill>
                <a:srgbClr val="000000"/>
              </a:solidFill>
              <a:latin typeface="Calibri" pitchFamily="34" charset="0"/>
            </a:endParaRPr>
          </a:p>
        </p:txBody>
      </p:sp>
      <p:sp>
        <p:nvSpPr>
          <p:cNvPr id="428035" name="Rectangle 2"/>
          <p:cNvSpPr>
            <a:spLocks noGrp="1" noRot="1" noChangeAspect="1" noChangeArrowheads="1" noTextEdit="1"/>
          </p:cNvSpPr>
          <p:nvPr>
            <p:ph type="sldImg"/>
          </p:nvPr>
        </p:nvSpPr>
        <p:spPr>
          <a:xfrm>
            <a:off x="1208088" y="704850"/>
            <a:ext cx="4694237" cy="3519488"/>
          </a:xfrm>
          <a:ln/>
        </p:spPr>
      </p:sp>
      <p:sp>
        <p:nvSpPr>
          <p:cNvPr id="428036" name="Rectangle 3"/>
          <p:cNvSpPr>
            <a:spLocks noGrp="1" noChangeArrowheads="1"/>
          </p:cNvSpPr>
          <p:nvPr>
            <p:ph type="body" idx="1"/>
          </p:nvPr>
        </p:nvSpPr>
        <p:spPr>
          <a:xfrm>
            <a:off x="942975" y="4459288"/>
            <a:ext cx="5216525"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buClr>
                <a:srgbClr val="FFFFFF"/>
              </a:buClr>
            </a:pPr>
            <a:r>
              <a:rPr lang="en-US" altLang="zh-TW" sz="1400" b="1" smtClean="0">
                <a:ea typeface="Arial Unicode MS" pitchFamily="34" charset="-128"/>
                <a:cs typeface="Arial Unicode MS" pitchFamily="34" charset="-128"/>
              </a:rPr>
              <a:t>Instructions for the presenter:</a:t>
            </a:r>
          </a:p>
          <a:p>
            <a:pPr algn="ctr" eaLnBrk="1" hangingPunct="1">
              <a:lnSpc>
                <a:spcPct val="80000"/>
              </a:lnSpc>
              <a:spcBef>
                <a:spcPct val="0"/>
              </a:spcBef>
              <a:buClr>
                <a:srgbClr val="FFFFFF"/>
              </a:buClr>
            </a:pPr>
            <a:endParaRPr lang="en-US" altLang="zh-TW" sz="600"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Play the video clip.  Instruct those you are teaching to listen carefully to the conversation.  Point out that at certain points you will pause the video and ask them to tell you two things.</a:t>
            </a:r>
          </a:p>
          <a:p>
            <a:pPr algn="just" eaLnBrk="1" hangingPunct="1">
              <a:lnSpc>
                <a:spcPct val="80000"/>
              </a:lnSpc>
              <a:spcBef>
                <a:spcPct val="0"/>
              </a:spcBef>
              <a:buClr>
                <a:srgbClr val="FFFFFF"/>
              </a:buClr>
            </a:pPr>
            <a:endParaRPr lang="en-US" altLang="zh-TW" b="1"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First, what did you hear them say?</a:t>
            </a: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Second, keeping the concepts of Conversational Evangelism in mind, what would you say to them in response?</a:t>
            </a:r>
          </a:p>
          <a:p>
            <a:pPr algn="just" eaLnBrk="1" hangingPunct="1">
              <a:lnSpc>
                <a:spcPct val="80000"/>
              </a:lnSpc>
              <a:spcBef>
                <a:spcPct val="0"/>
              </a:spcBef>
              <a:buClr>
                <a:srgbClr val="FFFFFF"/>
              </a:buClr>
            </a:pPr>
            <a:endParaRPr lang="en-US" altLang="zh-TW" b="1" smtClean="0">
              <a:ea typeface="Arial Unicode MS" pitchFamily="34" charset="-128"/>
              <a:cs typeface="Arial Unicode MS" pitchFamily="34" charset="-128"/>
            </a:endParaRP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Note:</a:t>
            </a:r>
          </a:p>
          <a:p>
            <a:pPr algn="just" eaLnBrk="1" hangingPunct="1">
              <a:lnSpc>
                <a:spcPct val="80000"/>
              </a:lnSpc>
              <a:spcBef>
                <a:spcPct val="0"/>
              </a:spcBef>
              <a:buClr>
                <a:srgbClr val="FFFFFF"/>
              </a:buClr>
            </a:pPr>
            <a:r>
              <a:rPr lang="en-US" altLang="zh-TW" b="1" smtClean="0">
                <a:ea typeface="Arial Unicode MS" pitchFamily="34" charset="-128"/>
                <a:cs typeface="Arial Unicode MS" pitchFamily="34" charset="-128"/>
              </a:rPr>
              <a:t>The video clip includes markers to lets you know where to pause the video clip.</a:t>
            </a:r>
          </a:p>
          <a:p>
            <a:pPr algn="just" eaLnBrk="1" hangingPunct="1">
              <a:lnSpc>
                <a:spcPct val="80000"/>
              </a:lnSpc>
              <a:spcBef>
                <a:spcPct val="0"/>
              </a:spcBef>
            </a:pPr>
            <a:endParaRPr lang="en-US" altLang="zh-TW" b="1" smtClean="0">
              <a:ea typeface="Arial Unicode MS" pitchFamily="34" charset="-128"/>
              <a:cs typeface="Arial Unicode MS" pitchFamily="34" charset="-128"/>
            </a:endParaRPr>
          </a:p>
          <a:p>
            <a:pPr algn="just" eaLnBrk="1" hangingPunct="1">
              <a:lnSpc>
                <a:spcPct val="80000"/>
              </a:lnSpc>
              <a:spcBef>
                <a:spcPct val="0"/>
              </a:spcBef>
            </a:pPr>
            <a:r>
              <a:rPr lang="en-US" altLang="zh-TW" b="1" smtClean="0">
                <a:ea typeface="Arial Unicode MS" pitchFamily="34" charset="-128"/>
                <a:cs typeface="Arial Unicode MS" pitchFamily="34" charset="-128"/>
              </a:rPr>
              <a:t>This video material is included in the Meekness CD in mp4 file format. It is called </a:t>
            </a:r>
            <a:r>
              <a:rPr lang="en-US" altLang="zh-TW" b="1" smtClean="0">
                <a:latin typeface="Arial Unicode MS" pitchFamily="34" charset="-128"/>
                <a:ea typeface="Arial Unicode MS" pitchFamily="34" charset="-128"/>
                <a:cs typeface="Arial Unicode MS" pitchFamily="34" charset="-128"/>
              </a:rPr>
              <a:t>“</a:t>
            </a:r>
            <a:r>
              <a:rPr lang="en-US" altLang="zh-TW" b="1" smtClean="0">
                <a:ea typeface="Arial Unicode MS" pitchFamily="34" charset="-128"/>
                <a:cs typeface="Arial Unicode MS" pitchFamily="34" charset="-128"/>
              </a:rPr>
              <a:t>Conversational Evangelism in Action (Short).</a:t>
            </a:r>
            <a:r>
              <a:rPr lang="en-US" altLang="zh-TW" b="1" smtClean="0">
                <a:latin typeface="Arial Unicode MS" pitchFamily="34" charset="-128"/>
                <a:ea typeface="Arial Unicode MS" pitchFamily="34" charset="-128"/>
                <a:cs typeface="Arial Unicode MS" pitchFamily="34" charset="-128"/>
              </a:rPr>
              <a:t>”</a:t>
            </a:r>
            <a:r>
              <a:rPr lang="en-US" altLang="zh-TW" b="1" smtClean="0">
                <a:ea typeface="Arial Unicode MS" pitchFamily="34" charset="-128"/>
                <a:cs typeface="Arial Unicode MS" pitchFamily="34" charset="-128"/>
              </a:rPr>
              <a:t>  It also is included in our iPod videos that can be downloaded off of our web-site.</a:t>
            </a:r>
          </a:p>
          <a:p>
            <a:pPr algn="just" eaLnBrk="1" hangingPunct="1">
              <a:lnSpc>
                <a:spcPct val="80000"/>
              </a:lnSpc>
              <a:spcBef>
                <a:spcPct val="0"/>
              </a:spcBef>
            </a:pPr>
            <a:endParaRPr lang="en-US" altLang="zh-TW" b="1" smtClean="0">
              <a:ea typeface="Arial Unicode MS" pitchFamily="34" charset="-128"/>
              <a:cs typeface="Arial Unicode MS" pitchFamily="34" charset="-128"/>
            </a:endParaRPr>
          </a:p>
          <a:p>
            <a:pPr algn="just" eaLnBrk="1" hangingPunct="1">
              <a:lnSpc>
                <a:spcPct val="80000"/>
              </a:lnSpc>
              <a:spcBef>
                <a:spcPct val="0"/>
              </a:spcBef>
            </a:pPr>
            <a:r>
              <a:rPr lang="en-US" altLang="zh-TW" b="1" smtClean="0">
                <a:ea typeface="Arial Unicode MS" pitchFamily="34" charset="-128"/>
                <a:cs typeface="Arial Unicode MS" pitchFamily="34" charset="-128"/>
              </a:rPr>
              <a:t>Note:</a:t>
            </a:r>
          </a:p>
          <a:p>
            <a:pPr algn="just" eaLnBrk="1" hangingPunct="1">
              <a:lnSpc>
                <a:spcPct val="80000"/>
              </a:lnSpc>
              <a:spcBef>
                <a:spcPct val="0"/>
              </a:spcBef>
            </a:pPr>
            <a:r>
              <a:rPr lang="en-US" altLang="zh-TW" b="1" smtClean="0">
                <a:ea typeface="Arial Unicode MS" pitchFamily="34" charset="-128"/>
                <a:cs typeface="Arial Unicode MS" pitchFamily="34" charset="-128"/>
              </a:rPr>
              <a:t>This video clip is very helpful after you teach the first two concepts (Hearing and Illuminating).  It helps people to get a handle on how to use conversational evangelism in real life situations and also gives them practice on becoming a better listener.</a:t>
            </a:r>
          </a:p>
          <a:p>
            <a:pPr algn="just" eaLnBrk="1" hangingPunct="1">
              <a:lnSpc>
                <a:spcPct val="80000"/>
              </a:lnSpc>
              <a:spcBef>
                <a:spcPct val="0"/>
              </a:spcBef>
            </a:pPr>
            <a:endParaRPr lang="zh-TW" altLang="en-US" b="1" smtClean="0">
              <a:ea typeface="Arial Unicode MS" pitchFamily="34" charset="-128"/>
              <a:cs typeface="Arial Unicode MS" pitchFamily="34" charset="-128"/>
            </a:endParaRPr>
          </a:p>
          <a:p>
            <a:pPr eaLnBrk="1" hangingPunct="1">
              <a:lnSpc>
                <a:spcPct val="80000"/>
              </a:lnSpc>
              <a:spcBef>
                <a:spcPct val="0"/>
              </a:spcBef>
            </a:pPr>
            <a:endParaRPr lang="zh-TW" altLang="en-US"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25</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26</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27</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CE64B-DBB8-48E9-92AE-739EEE83B217}" type="slidenum">
              <a:rPr lang="zh-TW" altLang="en-US"/>
              <a:pPr/>
              <a:t>30</a:t>
            </a:fld>
            <a:endParaRPr lang="en-US" altLang="zh-TW"/>
          </a:p>
        </p:txBody>
      </p:sp>
      <p:sp>
        <p:nvSpPr>
          <p:cNvPr id="2038786" name="Rectangle 2"/>
          <p:cNvSpPr>
            <a:spLocks noGrp="1" noRot="1" noChangeAspect="1" noChangeArrowheads="1" noTextEdit="1"/>
          </p:cNvSpPr>
          <p:nvPr>
            <p:ph type="sldImg"/>
          </p:nvPr>
        </p:nvSpPr>
        <p:spPr>
          <a:xfrm>
            <a:off x="1208088" y="706438"/>
            <a:ext cx="4689475" cy="3516312"/>
          </a:xfrm>
          <a:ln/>
        </p:spPr>
      </p:sp>
      <p:sp>
        <p:nvSpPr>
          <p:cNvPr id="203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31</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32</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36</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998415-0C8F-4589-8590-1EC0E249E071}" type="slidenum">
              <a:rPr lang="id-ID" smtClean="0">
                <a:solidFill>
                  <a:prstClr val="black"/>
                </a:solidFill>
              </a:rPr>
              <a:pPr>
                <a:defRPr/>
              </a:pPr>
              <a:t>37</a:t>
            </a:fld>
            <a:endParaRPr lang="id-ID"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204913" y="704850"/>
            <a:ext cx="4694237"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998415-0C8F-4589-8590-1EC0E249E071}" type="slidenum">
              <a:rPr lang="id-ID" smtClean="0">
                <a:solidFill>
                  <a:prstClr val="black"/>
                </a:solidFill>
              </a:rPr>
              <a:pPr>
                <a:defRPr/>
              </a:pPr>
              <a:t>39</a:t>
            </a:fld>
            <a:endParaRPr lang="id-ID"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204913" y="704850"/>
            <a:ext cx="4694237"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998415-0C8F-4589-8590-1EC0E249E071}" type="slidenum">
              <a:rPr lang="id-ID" smtClean="0">
                <a:solidFill>
                  <a:prstClr val="black"/>
                </a:solidFill>
              </a:rPr>
              <a:pPr>
                <a:defRPr/>
              </a:pPr>
              <a:t>40</a:t>
            </a:fld>
            <a:endParaRPr lang="id-ID"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023782" y="8919053"/>
            <a:ext cx="3078693" cy="4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255" tIns="47129" rIns="94255" bIns="47129" anchor="b"/>
          <a:lstStyle>
            <a:lvl1pPr defTabSz="944563" eaLnBrk="0" hangingPunct="0">
              <a:defRPr>
                <a:solidFill>
                  <a:schemeClr val="tx1"/>
                </a:solidFill>
                <a:latin typeface="Galatia SIL" pitchFamily="2" charset="0"/>
              </a:defRPr>
            </a:lvl1pPr>
            <a:lvl2pPr marL="742950" indent="-285750" defTabSz="944563" eaLnBrk="0" hangingPunct="0">
              <a:defRPr>
                <a:solidFill>
                  <a:schemeClr val="tx1"/>
                </a:solidFill>
                <a:latin typeface="Galatia SIL" pitchFamily="2" charset="0"/>
              </a:defRPr>
            </a:lvl2pPr>
            <a:lvl3pPr marL="1143000" indent="-228600" defTabSz="944563" eaLnBrk="0" hangingPunct="0">
              <a:defRPr>
                <a:solidFill>
                  <a:schemeClr val="tx1"/>
                </a:solidFill>
                <a:latin typeface="Galatia SIL" pitchFamily="2" charset="0"/>
              </a:defRPr>
            </a:lvl3pPr>
            <a:lvl4pPr marL="1600200" indent="-228600" defTabSz="944563" eaLnBrk="0" hangingPunct="0">
              <a:defRPr>
                <a:solidFill>
                  <a:schemeClr val="tx1"/>
                </a:solidFill>
                <a:latin typeface="Galatia SIL" pitchFamily="2" charset="0"/>
              </a:defRPr>
            </a:lvl4pPr>
            <a:lvl5pPr marL="2057400" indent="-228600" defTabSz="944563" eaLnBrk="0" hangingPunct="0">
              <a:defRPr>
                <a:solidFill>
                  <a:schemeClr val="tx1"/>
                </a:solidFill>
                <a:latin typeface="Galatia SIL" pitchFamily="2" charset="0"/>
              </a:defRPr>
            </a:lvl5pPr>
            <a:lvl6pPr marL="2514600" indent="-228600" defTabSz="944563" eaLnBrk="0" fontAlgn="base" hangingPunct="0">
              <a:spcBef>
                <a:spcPct val="0"/>
              </a:spcBef>
              <a:spcAft>
                <a:spcPct val="0"/>
              </a:spcAft>
              <a:defRPr>
                <a:solidFill>
                  <a:schemeClr val="tx1"/>
                </a:solidFill>
                <a:latin typeface="Galatia SIL" pitchFamily="2" charset="0"/>
              </a:defRPr>
            </a:lvl6pPr>
            <a:lvl7pPr marL="2971800" indent="-228600" defTabSz="944563" eaLnBrk="0" fontAlgn="base" hangingPunct="0">
              <a:spcBef>
                <a:spcPct val="0"/>
              </a:spcBef>
              <a:spcAft>
                <a:spcPct val="0"/>
              </a:spcAft>
              <a:defRPr>
                <a:solidFill>
                  <a:schemeClr val="tx1"/>
                </a:solidFill>
                <a:latin typeface="Galatia SIL" pitchFamily="2" charset="0"/>
              </a:defRPr>
            </a:lvl7pPr>
            <a:lvl8pPr marL="3429000" indent="-228600" defTabSz="944563" eaLnBrk="0" fontAlgn="base" hangingPunct="0">
              <a:spcBef>
                <a:spcPct val="0"/>
              </a:spcBef>
              <a:spcAft>
                <a:spcPct val="0"/>
              </a:spcAft>
              <a:defRPr>
                <a:solidFill>
                  <a:schemeClr val="tx1"/>
                </a:solidFill>
                <a:latin typeface="Galatia SIL" pitchFamily="2" charset="0"/>
              </a:defRPr>
            </a:lvl8pPr>
            <a:lvl9pPr marL="3886200" indent="-228600" defTabSz="944563" eaLnBrk="0" fontAlgn="base" hangingPunct="0">
              <a:spcBef>
                <a:spcPct val="0"/>
              </a:spcBef>
              <a:spcAft>
                <a:spcPct val="0"/>
              </a:spcAft>
              <a:defRPr>
                <a:solidFill>
                  <a:schemeClr val="tx1"/>
                </a:solidFill>
                <a:latin typeface="Galatia SIL" pitchFamily="2" charset="0"/>
              </a:defRPr>
            </a:lvl9pPr>
          </a:lstStyle>
          <a:p>
            <a:pPr algn="r"/>
            <a:fld id="{077B4852-3D81-4E5E-877D-2A5734611EC6}" type="slidenum">
              <a:rPr lang="en-US" altLang="en-US" sz="1300" u="none">
                <a:solidFill>
                  <a:prstClr val="black"/>
                </a:solidFill>
                <a:latin typeface="Arial Unicode MS" pitchFamily="34" charset="-128"/>
                <a:cs typeface="Tahoma" pitchFamily="34" charset="0"/>
              </a:rPr>
              <a:pPr algn="r"/>
              <a:t>3</a:t>
            </a:fld>
            <a:endParaRPr lang="en-US" altLang="en-US" sz="1300" u="none">
              <a:solidFill>
                <a:prstClr val="black"/>
              </a:solidFill>
              <a:latin typeface="Arial Unicode MS" pitchFamily="34" charset="-128"/>
              <a:cs typeface="Tahoma" pitchFamily="34" charset="0"/>
            </a:endParaRPr>
          </a:p>
        </p:txBody>
      </p:sp>
      <p:sp>
        <p:nvSpPr>
          <p:cNvPr id="86019" name="Rectangle 2"/>
          <p:cNvSpPr>
            <a:spLocks noGrp="1" noRot="1" noChangeAspect="1" noChangeArrowheads="1" noTextEdit="1"/>
          </p:cNvSpPr>
          <p:nvPr>
            <p:ph type="sldImg"/>
          </p:nvPr>
        </p:nvSpPr>
        <p:spPr>
          <a:xfrm>
            <a:off x="1204913" y="704850"/>
            <a:ext cx="4694237" cy="3521075"/>
          </a:xfrm>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endParaRPr lang="zh-TW" altLang="en-US"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5BC4D21-312C-4E86-8D44-43F23146C8AA}" type="slidenum">
              <a:rPr lang="zh-TW" altLang="en-US">
                <a:solidFill>
                  <a:prstClr val="black"/>
                </a:solidFill>
              </a:rPr>
              <a:pPr/>
              <a:t>49</a:t>
            </a:fld>
            <a:endParaRPr lang="en-US" altLang="zh-TW">
              <a:solidFill>
                <a:prstClr val="black"/>
              </a:solidFill>
            </a:endParaRPr>
          </a:p>
        </p:txBody>
      </p:sp>
      <p:sp>
        <p:nvSpPr>
          <p:cNvPr id="12132354" name="Rectangle 7"/>
          <p:cNvSpPr txBox="1">
            <a:spLocks noGrp="1" noChangeArrowheads="1"/>
          </p:cNvSpPr>
          <p:nvPr/>
        </p:nvSpPr>
        <p:spPr bwMode="auto">
          <a:xfrm>
            <a:off x="4022824" y="8917226"/>
            <a:ext cx="3078058" cy="4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0" tIns="47055" rIns="94110" bIns="47055" anchor="b"/>
          <a:lstStyle>
            <a:lvl1pPr algn="l" defTabSz="941388">
              <a:defRPr kumimoji="1" sz="2400">
                <a:solidFill>
                  <a:schemeClr val="tx1"/>
                </a:solidFill>
                <a:latin typeface="Galatia SIL" pitchFamily="2" charset="0"/>
              </a:defRPr>
            </a:lvl1pPr>
            <a:lvl2pPr marL="742950" indent="-285750" algn="l" defTabSz="941388">
              <a:defRPr kumimoji="1" sz="2400">
                <a:solidFill>
                  <a:schemeClr val="tx1"/>
                </a:solidFill>
                <a:latin typeface="Galatia SIL" pitchFamily="2" charset="0"/>
              </a:defRPr>
            </a:lvl2pPr>
            <a:lvl3pPr marL="1143000" indent="-228600" algn="l" defTabSz="941388">
              <a:defRPr kumimoji="1" sz="2400">
                <a:solidFill>
                  <a:schemeClr val="tx1"/>
                </a:solidFill>
                <a:latin typeface="Galatia SIL" pitchFamily="2" charset="0"/>
              </a:defRPr>
            </a:lvl3pPr>
            <a:lvl4pPr marL="1600200" indent="-228600" algn="l" defTabSz="941388">
              <a:defRPr kumimoji="1" sz="2400">
                <a:solidFill>
                  <a:schemeClr val="tx1"/>
                </a:solidFill>
                <a:latin typeface="Galatia SIL" pitchFamily="2" charset="0"/>
              </a:defRPr>
            </a:lvl4pPr>
            <a:lvl5pPr marL="2057400" indent="-228600" algn="l" defTabSz="941388">
              <a:defRPr kumimoji="1" sz="2400">
                <a:solidFill>
                  <a:schemeClr val="tx1"/>
                </a:solidFill>
                <a:latin typeface="Galatia SIL" pitchFamily="2" charset="0"/>
              </a:defRPr>
            </a:lvl5pPr>
            <a:lvl6pPr marL="2514600" indent="-228600" defTabSz="941388" fontAlgn="base">
              <a:spcBef>
                <a:spcPct val="0"/>
              </a:spcBef>
              <a:spcAft>
                <a:spcPct val="0"/>
              </a:spcAft>
              <a:defRPr kumimoji="1" sz="2400">
                <a:solidFill>
                  <a:schemeClr val="tx1"/>
                </a:solidFill>
                <a:latin typeface="Galatia SIL" pitchFamily="2" charset="0"/>
              </a:defRPr>
            </a:lvl6pPr>
            <a:lvl7pPr marL="2971800" indent="-228600" defTabSz="941388" fontAlgn="base">
              <a:spcBef>
                <a:spcPct val="0"/>
              </a:spcBef>
              <a:spcAft>
                <a:spcPct val="0"/>
              </a:spcAft>
              <a:defRPr kumimoji="1" sz="2400">
                <a:solidFill>
                  <a:schemeClr val="tx1"/>
                </a:solidFill>
                <a:latin typeface="Galatia SIL" pitchFamily="2" charset="0"/>
              </a:defRPr>
            </a:lvl7pPr>
            <a:lvl8pPr marL="3429000" indent="-228600" defTabSz="941388" fontAlgn="base">
              <a:spcBef>
                <a:spcPct val="0"/>
              </a:spcBef>
              <a:spcAft>
                <a:spcPct val="0"/>
              </a:spcAft>
              <a:defRPr kumimoji="1" sz="2400">
                <a:solidFill>
                  <a:schemeClr val="tx1"/>
                </a:solidFill>
                <a:latin typeface="Galatia SIL" pitchFamily="2" charset="0"/>
              </a:defRPr>
            </a:lvl8pPr>
            <a:lvl9pPr marL="3886200" indent="-228600" defTabSz="941388" fontAlgn="base">
              <a:spcBef>
                <a:spcPct val="0"/>
              </a:spcBef>
              <a:spcAft>
                <a:spcPct val="0"/>
              </a:spcAft>
              <a:defRPr kumimoji="1" sz="2400">
                <a:solidFill>
                  <a:schemeClr val="tx1"/>
                </a:solidFill>
                <a:latin typeface="Galatia SIL" pitchFamily="2" charset="0"/>
              </a:defRPr>
            </a:lvl9pPr>
          </a:lstStyle>
          <a:p>
            <a:pPr algn="r" eaLnBrk="1" hangingPunct="1"/>
            <a:fld id="{1683FAE3-A5DC-4E32-8827-C264FBC729EB}" type="slidenum">
              <a:rPr kumimoji="0" lang="en-US" sz="1200" u="none">
                <a:solidFill>
                  <a:srgbClr val="000000"/>
                </a:solidFill>
                <a:latin typeface="Tahoma" pitchFamily="34" charset="0"/>
                <a:cs typeface="Tahoma" pitchFamily="34" charset="0"/>
              </a:rPr>
              <a:pPr algn="r" eaLnBrk="1" hangingPunct="1"/>
              <a:t>49</a:t>
            </a:fld>
            <a:endParaRPr kumimoji="0" lang="en-US" sz="1200" u="none">
              <a:solidFill>
                <a:srgbClr val="000000"/>
              </a:solidFill>
              <a:latin typeface="Tahoma" pitchFamily="34" charset="0"/>
              <a:cs typeface="Tahoma" pitchFamily="34" charset="0"/>
            </a:endParaRPr>
          </a:p>
        </p:txBody>
      </p:sp>
      <p:sp>
        <p:nvSpPr>
          <p:cNvPr id="12132355" name="Rectangle 2"/>
          <p:cNvSpPr>
            <a:spLocks noGrp="1" noRot="1" noChangeAspect="1" noChangeArrowheads="1" noTextEdit="1"/>
          </p:cNvSpPr>
          <p:nvPr>
            <p:ph type="sldImg"/>
          </p:nvPr>
        </p:nvSpPr>
        <p:spPr>
          <a:xfrm>
            <a:off x="1204913" y="704850"/>
            <a:ext cx="4694237" cy="3521075"/>
          </a:xfrm>
          <a:ln/>
        </p:spPr>
      </p:sp>
      <p:sp>
        <p:nvSpPr>
          <p:cNvPr id="12132356" name="Rectangle 3"/>
          <p:cNvSpPr>
            <a:spLocks noGrp="1" noChangeArrowheads="1"/>
          </p:cNvSpPr>
          <p:nvPr>
            <p:ph type="body" idx="1"/>
          </p:nvPr>
        </p:nvSpPr>
        <p:spPr>
          <a:xfrm>
            <a:off x="946360" y="4460201"/>
            <a:ext cx="5209756" cy="4223782"/>
          </a:xfrm>
        </p:spPr>
        <p:txBody>
          <a:bodyPr lIns="94206" tIns="47104" rIns="94206" bIns="47104"/>
          <a:lstStyle/>
          <a:p>
            <a:endParaRPr lang="zh-TW" altLang="en-US">
              <a:ea typeface="Arial Unicode MS" pitchFamily="34" charset="-120"/>
              <a:cs typeface="Arial Unicode MS" pitchFamily="34"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4B0869-9E16-4ED7-838E-8080B6971EC5}" type="slidenum">
              <a:rPr lang="zh-TW" altLang="en-US">
                <a:solidFill>
                  <a:prstClr val="black"/>
                </a:solidFill>
              </a:rPr>
              <a:pPr/>
              <a:t>50</a:t>
            </a:fld>
            <a:endParaRPr lang="en-US" altLang="zh-TW">
              <a:solidFill>
                <a:prstClr val="black"/>
              </a:solidFill>
            </a:endParaRPr>
          </a:p>
        </p:txBody>
      </p:sp>
      <p:sp>
        <p:nvSpPr>
          <p:cNvPr id="12134402" name="Rectangle 7"/>
          <p:cNvSpPr txBox="1">
            <a:spLocks noGrp="1" noChangeArrowheads="1"/>
          </p:cNvSpPr>
          <p:nvPr/>
        </p:nvSpPr>
        <p:spPr bwMode="auto">
          <a:xfrm>
            <a:off x="4022824" y="8917226"/>
            <a:ext cx="3078058" cy="4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00" tIns="47050" rIns="94100" bIns="47050" anchor="b"/>
          <a:lstStyle>
            <a:lvl1pPr algn="l" defTabSz="941388">
              <a:defRPr kumimoji="1" sz="2400">
                <a:solidFill>
                  <a:schemeClr val="tx1"/>
                </a:solidFill>
                <a:latin typeface="Galatia SIL" pitchFamily="2" charset="0"/>
              </a:defRPr>
            </a:lvl1pPr>
            <a:lvl2pPr marL="742950" indent="-285750" algn="l" defTabSz="941388">
              <a:defRPr kumimoji="1" sz="2400">
                <a:solidFill>
                  <a:schemeClr val="tx1"/>
                </a:solidFill>
                <a:latin typeface="Galatia SIL" pitchFamily="2" charset="0"/>
              </a:defRPr>
            </a:lvl2pPr>
            <a:lvl3pPr marL="1143000" indent="-228600" algn="l" defTabSz="941388">
              <a:defRPr kumimoji="1" sz="2400">
                <a:solidFill>
                  <a:schemeClr val="tx1"/>
                </a:solidFill>
                <a:latin typeface="Galatia SIL" pitchFamily="2" charset="0"/>
              </a:defRPr>
            </a:lvl3pPr>
            <a:lvl4pPr marL="1600200" indent="-228600" algn="l" defTabSz="941388">
              <a:defRPr kumimoji="1" sz="2400">
                <a:solidFill>
                  <a:schemeClr val="tx1"/>
                </a:solidFill>
                <a:latin typeface="Galatia SIL" pitchFamily="2" charset="0"/>
              </a:defRPr>
            </a:lvl4pPr>
            <a:lvl5pPr marL="2057400" indent="-228600" algn="l" defTabSz="941388">
              <a:defRPr kumimoji="1" sz="2400">
                <a:solidFill>
                  <a:schemeClr val="tx1"/>
                </a:solidFill>
                <a:latin typeface="Galatia SIL" pitchFamily="2" charset="0"/>
              </a:defRPr>
            </a:lvl5pPr>
            <a:lvl6pPr marL="2514600" indent="-228600" defTabSz="941388" fontAlgn="base">
              <a:spcBef>
                <a:spcPct val="0"/>
              </a:spcBef>
              <a:spcAft>
                <a:spcPct val="0"/>
              </a:spcAft>
              <a:defRPr kumimoji="1" sz="2400">
                <a:solidFill>
                  <a:schemeClr val="tx1"/>
                </a:solidFill>
                <a:latin typeface="Galatia SIL" pitchFamily="2" charset="0"/>
              </a:defRPr>
            </a:lvl6pPr>
            <a:lvl7pPr marL="2971800" indent="-228600" defTabSz="941388" fontAlgn="base">
              <a:spcBef>
                <a:spcPct val="0"/>
              </a:spcBef>
              <a:spcAft>
                <a:spcPct val="0"/>
              </a:spcAft>
              <a:defRPr kumimoji="1" sz="2400">
                <a:solidFill>
                  <a:schemeClr val="tx1"/>
                </a:solidFill>
                <a:latin typeface="Galatia SIL" pitchFamily="2" charset="0"/>
              </a:defRPr>
            </a:lvl7pPr>
            <a:lvl8pPr marL="3429000" indent="-228600" defTabSz="941388" fontAlgn="base">
              <a:spcBef>
                <a:spcPct val="0"/>
              </a:spcBef>
              <a:spcAft>
                <a:spcPct val="0"/>
              </a:spcAft>
              <a:defRPr kumimoji="1" sz="2400">
                <a:solidFill>
                  <a:schemeClr val="tx1"/>
                </a:solidFill>
                <a:latin typeface="Galatia SIL" pitchFamily="2" charset="0"/>
              </a:defRPr>
            </a:lvl8pPr>
            <a:lvl9pPr marL="3886200" indent="-228600" defTabSz="941388" fontAlgn="base">
              <a:spcBef>
                <a:spcPct val="0"/>
              </a:spcBef>
              <a:spcAft>
                <a:spcPct val="0"/>
              </a:spcAft>
              <a:defRPr kumimoji="1" sz="2400">
                <a:solidFill>
                  <a:schemeClr val="tx1"/>
                </a:solidFill>
                <a:latin typeface="Galatia SIL" pitchFamily="2" charset="0"/>
              </a:defRPr>
            </a:lvl9pPr>
          </a:lstStyle>
          <a:p>
            <a:pPr algn="r" eaLnBrk="1" hangingPunct="1"/>
            <a:fld id="{80E1D46A-39A6-4317-A389-E49D15E6998A}" type="slidenum">
              <a:rPr kumimoji="0" lang="en-US" sz="1200" u="none">
                <a:solidFill>
                  <a:srgbClr val="000000"/>
                </a:solidFill>
                <a:latin typeface="Tahoma" pitchFamily="34" charset="0"/>
                <a:cs typeface="Tahoma" pitchFamily="34" charset="0"/>
              </a:rPr>
              <a:pPr algn="r" eaLnBrk="1" hangingPunct="1"/>
              <a:t>50</a:t>
            </a:fld>
            <a:endParaRPr kumimoji="0" lang="en-US" sz="1200" u="none">
              <a:solidFill>
                <a:srgbClr val="000000"/>
              </a:solidFill>
              <a:latin typeface="Tahoma" pitchFamily="34" charset="0"/>
              <a:cs typeface="Tahoma" pitchFamily="34" charset="0"/>
            </a:endParaRPr>
          </a:p>
        </p:txBody>
      </p:sp>
      <p:sp>
        <p:nvSpPr>
          <p:cNvPr id="12134403" name="Rectangle 2"/>
          <p:cNvSpPr>
            <a:spLocks noGrp="1" noRot="1" noChangeAspect="1" noChangeArrowheads="1" noTextEdit="1"/>
          </p:cNvSpPr>
          <p:nvPr>
            <p:ph type="sldImg"/>
          </p:nvPr>
        </p:nvSpPr>
        <p:spPr>
          <a:xfrm>
            <a:off x="1204913" y="704850"/>
            <a:ext cx="4694237" cy="3521075"/>
          </a:xfrm>
          <a:ln/>
        </p:spPr>
      </p:sp>
      <p:sp>
        <p:nvSpPr>
          <p:cNvPr id="12134404" name="Rectangle 3"/>
          <p:cNvSpPr>
            <a:spLocks noGrp="1" noChangeArrowheads="1"/>
          </p:cNvSpPr>
          <p:nvPr>
            <p:ph type="body" idx="1"/>
          </p:nvPr>
        </p:nvSpPr>
        <p:spPr>
          <a:xfrm>
            <a:off x="946360" y="4460202"/>
            <a:ext cx="5209756" cy="4223782"/>
          </a:xfrm>
        </p:spPr>
        <p:txBody>
          <a:bodyPr lIns="94196" tIns="47099" rIns="94196" bIns="47099"/>
          <a:lstStyle/>
          <a:p>
            <a:endParaRPr lang="zh-TW" altLang="en-US">
              <a:ea typeface="Arial Unicode MS" pitchFamily="34" charset="-120"/>
              <a:cs typeface="Arial Unicode MS" pitchFamily="34"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53</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54</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55</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7A6F5-246F-4AE4-9797-6E97ADD7720F}" type="slidenum">
              <a:rPr lang="zh-TW" altLang="en-US">
                <a:solidFill>
                  <a:prstClr val="black"/>
                </a:solidFill>
              </a:rPr>
              <a:pPr/>
              <a:t>4</a:t>
            </a:fld>
            <a:endParaRPr lang="en-US" altLang="zh-TW">
              <a:solidFill>
                <a:prstClr val="black"/>
              </a:solidFill>
            </a:endParaRPr>
          </a:p>
        </p:txBody>
      </p:sp>
      <p:sp>
        <p:nvSpPr>
          <p:cNvPr id="3275778" name="Rectangle 2"/>
          <p:cNvSpPr>
            <a:spLocks noGrp="1" noRot="1" noChangeAspect="1" noChangeArrowheads="1" noTextEdit="1"/>
          </p:cNvSpPr>
          <p:nvPr>
            <p:ph type="sldImg"/>
          </p:nvPr>
        </p:nvSpPr>
        <p:spPr>
          <a:ln/>
        </p:spPr>
      </p:sp>
      <p:sp>
        <p:nvSpPr>
          <p:cNvPr id="327577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4022824" y="8917226"/>
            <a:ext cx="3078058" cy="4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98" tIns="47049" rIns="94098" bIns="47049" anchor="b"/>
          <a:lstStyle>
            <a:lvl1pPr defTabSz="941388" eaLnBrk="0" hangingPunct="0">
              <a:defRPr sz="2800">
                <a:solidFill>
                  <a:schemeClr val="tx1"/>
                </a:solidFill>
                <a:latin typeface="Tahoma" pitchFamily="34" charset="0"/>
                <a:cs typeface="Tahoma" pitchFamily="34" charset="0"/>
              </a:defRPr>
            </a:lvl1pPr>
            <a:lvl2pPr marL="742950" indent="-285750" defTabSz="941388" eaLnBrk="0" hangingPunct="0">
              <a:defRPr sz="2800">
                <a:solidFill>
                  <a:schemeClr val="tx1"/>
                </a:solidFill>
                <a:latin typeface="Tahoma" pitchFamily="34" charset="0"/>
                <a:cs typeface="Tahoma" pitchFamily="34" charset="0"/>
              </a:defRPr>
            </a:lvl2pPr>
            <a:lvl3pPr marL="1143000" indent="-228600" defTabSz="941388" eaLnBrk="0" hangingPunct="0">
              <a:defRPr sz="2800">
                <a:solidFill>
                  <a:schemeClr val="tx1"/>
                </a:solidFill>
                <a:latin typeface="Tahoma" pitchFamily="34" charset="0"/>
                <a:cs typeface="Tahoma" pitchFamily="34" charset="0"/>
              </a:defRPr>
            </a:lvl3pPr>
            <a:lvl4pPr marL="1600200" indent="-228600" defTabSz="941388" eaLnBrk="0" hangingPunct="0">
              <a:defRPr sz="2800">
                <a:solidFill>
                  <a:schemeClr val="tx1"/>
                </a:solidFill>
                <a:latin typeface="Tahoma" pitchFamily="34" charset="0"/>
                <a:cs typeface="Tahoma" pitchFamily="34" charset="0"/>
              </a:defRPr>
            </a:lvl4pPr>
            <a:lvl5pPr marL="2057400" indent="-228600" defTabSz="941388" eaLnBrk="0" hangingPunct="0">
              <a:defRPr sz="2800">
                <a:solidFill>
                  <a:schemeClr val="tx1"/>
                </a:solidFill>
                <a:latin typeface="Tahoma" pitchFamily="34" charset="0"/>
                <a:cs typeface="Tahoma" pitchFamily="34" charset="0"/>
              </a:defRPr>
            </a:lvl5pPr>
            <a:lvl6pPr marL="2514600" indent="-228600" defTabSz="941388" eaLnBrk="0" fontAlgn="base" hangingPunct="0">
              <a:spcBef>
                <a:spcPct val="0"/>
              </a:spcBef>
              <a:spcAft>
                <a:spcPct val="0"/>
              </a:spcAft>
              <a:defRPr sz="2800">
                <a:solidFill>
                  <a:schemeClr val="tx1"/>
                </a:solidFill>
                <a:latin typeface="Tahoma" pitchFamily="34" charset="0"/>
                <a:cs typeface="Tahoma" pitchFamily="34" charset="0"/>
              </a:defRPr>
            </a:lvl6pPr>
            <a:lvl7pPr marL="2971800" indent="-228600" defTabSz="941388" eaLnBrk="0" fontAlgn="base" hangingPunct="0">
              <a:spcBef>
                <a:spcPct val="0"/>
              </a:spcBef>
              <a:spcAft>
                <a:spcPct val="0"/>
              </a:spcAft>
              <a:defRPr sz="2800">
                <a:solidFill>
                  <a:schemeClr val="tx1"/>
                </a:solidFill>
                <a:latin typeface="Tahoma" pitchFamily="34" charset="0"/>
                <a:cs typeface="Tahoma" pitchFamily="34" charset="0"/>
              </a:defRPr>
            </a:lvl7pPr>
            <a:lvl8pPr marL="3429000" indent="-228600" defTabSz="941388" eaLnBrk="0" fontAlgn="base" hangingPunct="0">
              <a:spcBef>
                <a:spcPct val="0"/>
              </a:spcBef>
              <a:spcAft>
                <a:spcPct val="0"/>
              </a:spcAft>
              <a:defRPr sz="2800">
                <a:solidFill>
                  <a:schemeClr val="tx1"/>
                </a:solidFill>
                <a:latin typeface="Tahoma" pitchFamily="34" charset="0"/>
                <a:cs typeface="Tahoma" pitchFamily="34" charset="0"/>
              </a:defRPr>
            </a:lvl8pPr>
            <a:lvl9pPr marL="3886200" indent="-228600" defTabSz="941388" eaLnBrk="0" fontAlgn="base" hangingPunct="0">
              <a:spcBef>
                <a:spcPct val="0"/>
              </a:spcBef>
              <a:spcAft>
                <a:spcPct val="0"/>
              </a:spcAft>
              <a:defRPr sz="2800">
                <a:solidFill>
                  <a:schemeClr val="tx1"/>
                </a:solidFill>
                <a:latin typeface="Tahoma" pitchFamily="34" charset="0"/>
                <a:cs typeface="Tahoma" pitchFamily="34" charset="0"/>
              </a:defRPr>
            </a:lvl9pPr>
          </a:lstStyle>
          <a:p>
            <a:pPr algn="r" eaLnBrk="1" hangingPunct="1"/>
            <a:fld id="{A7A16BC3-E89E-42FC-97A6-08E594F937B9}" type="slidenum">
              <a:rPr lang="en-US" sz="1200">
                <a:solidFill>
                  <a:srgbClr val="000000"/>
                </a:solidFill>
                <a:latin typeface="Calibri" pitchFamily="34" charset="0"/>
                <a:ea typeface="MS PGothic" pitchFamily="34" charset="-128"/>
                <a:cs typeface="Arial" pitchFamily="34" charset="0"/>
              </a:rPr>
              <a:pPr algn="r" eaLnBrk="1" hangingPunct="1"/>
              <a:t>5</a:t>
            </a:fld>
            <a:endParaRPr lang="en-US" sz="1200">
              <a:solidFill>
                <a:srgbClr val="000000"/>
              </a:solidFill>
              <a:latin typeface="Calibri" pitchFamily="34" charset="0"/>
              <a:ea typeface="MS PGothic" pitchFamily="34" charset="-128"/>
              <a:cs typeface="Arial" pitchFamily="34" charset="0"/>
            </a:endParaRPr>
          </a:p>
        </p:txBody>
      </p:sp>
      <p:sp>
        <p:nvSpPr>
          <p:cNvPr id="257027" name="Rectangle 2"/>
          <p:cNvSpPr>
            <a:spLocks noGrp="1" noRot="1" noChangeAspect="1" noChangeArrowheads="1" noTextEdit="1"/>
          </p:cNvSpPr>
          <p:nvPr>
            <p:ph type="sldImg"/>
          </p:nvPr>
        </p:nvSpPr>
        <p:spPr>
          <a:xfrm>
            <a:off x="1209675" y="704850"/>
            <a:ext cx="4694238" cy="3521075"/>
          </a:xfrm>
          <a:ln/>
        </p:spPr>
      </p:sp>
      <p:sp>
        <p:nvSpPr>
          <p:cNvPr id="257028" name="Rectangle 3"/>
          <p:cNvSpPr>
            <a:spLocks noGrp="1" noChangeArrowheads="1"/>
          </p:cNvSpPr>
          <p:nvPr>
            <p:ph type="body" idx="1"/>
          </p:nvPr>
        </p:nvSpPr>
        <p:spPr>
          <a:xfrm>
            <a:off x="943174" y="4460201"/>
            <a:ext cx="5216129" cy="42237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98" tIns="47049" rIns="94098" bIns="47049"/>
          <a:lstStyle/>
          <a:p>
            <a:pPr eaLnBrk="1" hangingPunct="1"/>
            <a:r>
              <a:rPr lang="en-US" smtClean="0">
                <a:latin typeface="Arial" pitchFamily="34" charset="0"/>
                <a:cs typeface="Arial" pitchFamily="34" charset="0"/>
              </a:rPr>
              <a:t>The problem today is…because of the changing world we live in today there has been an erosion of truth, and because of that it is not so easy for people to build a bridge to the gospel.</a:t>
            </a:r>
          </a:p>
          <a:p>
            <a:pPr eaLnBrk="1" hangingPunct="1"/>
            <a:endParaRPr lang="en-US" smtClean="0">
              <a:latin typeface="Arial" pitchFamily="34" charset="0"/>
              <a:cs typeface="Arial" pitchFamily="34" charset="0"/>
            </a:endParaRPr>
          </a:p>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4022824" y="8917226"/>
            <a:ext cx="3078058" cy="4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0" tIns="47055" rIns="94110" bIns="47055" anchor="b"/>
          <a:lstStyle>
            <a:lvl1pPr defTabSz="941388" eaLnBrk="0" hangingPunct="0">
              <a:defRPr sz="2800">
                <a:solidFill>
                  <a:schemeClr val="tx1"/>
                </a:solidFill>
                <a:latin typeface="Tahoma" pitchFamily="34" charset="0"/>
                <a:ea typeface="MS PGothic" pitchFamily="34" charset="-128"/>
              </a:defRPr>
            </a:lvl1pPr>
            <a:lvl2pPr marL="742950" indent="-285750" defTabSz="941388" eaLnBrk="0" hangingPunct="0">
              <a:defRPr sz="2800">
                <a:solidFill>
                  <a:schemeClr val="tx1"/>
                </a:solidFill>
                <a:latin typeface="Tahoma" pitchFamily="34" charset="0"/>
                <a:ea typeface="MS PGothic" pitchFamily="34" charset="-128"/>
              </a:defRPr>
            </a:lvl2pPr>
            <a:lvl3pPr marL="1143000" indent="-228600" defTabSz="941388" eaLnBrk="0" hangingPunct="0">
              <a:defRPr sz="2800">
                <a:solidFill>
                  <a:schemeClr val="tx1"/>
                </a:solidFill>
                <a:latin typeface="Tahoma" pitchFamily="34" charset="0"/>
                <a:ea typeface="MS PGothic" pitchFamily="34" charset="-128"/>
              </a:defRPr>
            </a:lvl3pPr>
            <a:lvl4pPr marL="1600200" indent="-228600" defTabSz="941388" eaLnBrk="0" hangingPunct="0">
              <a:defRPr sz="2800">
                <a:solidFill>
                  <a:schemeClr val="tx1"/>
                </a:solidFill>
                <a:latin typeface="Tahoma" pitchFamily="34" charset="0"/>
                <a:ea typeface="MS PGothic" pitchFamily="34" charset="-128"/>
              </a:defRPr>
            </a:lvl4pPr>
            <a:lvl5pPr marL="2057400" indent="-228600" defTabSz="941388" eaLnBrk="0" hangingPunct="0">
              <a:defRPr sz="2800">
                <a:solidFill>
                  <a:schemeClr val="tx1"/>
                </a:solidFill>
                <a:latin typeface="Tahoma" pitchFamily="34" charset="0"/>
                <a:ea typeface="MS PGothic" pitchFamily="34" charset="-128"/>
              </a:defRPr>
            </a:lvl5pPr>
            <a:lvl6pPr marL="2514600" indent="-228600" defTabSz="941388" eaLnBrk="0" fontAlgn="base" hangingPunct="0">
              <a:spcBef>
                <a:spcPct val="0"/>
              </a:spcBef>
              <a:spcAft>
                <a:spcPct val="0"/>
              </a:spcAft>
              <a:defRPr sz="2800">
                <a:solidFill>
                  <a:schemeClr val="tx1"/>
                </a:solidFill>
                <a:latin typeface="Tahoma" pitchFamily="34" charset="0"/>
                <a:ea typeface="MS PGothic" pitchFamily="34" charset="-128"/>
              </a:defRPr>
            </a:lvl6pPr>
            <a:lvl7pPr marL="2971800" indent="-228600" defTabSz="941388" eaLnBrk="0" fontAlgn="base" hangingPunct="0">
              <a:spcBef>
                <a:spcPct val="0"/>
              </a:spcBef>
              <a:spcAft>
                <a:spcPct val="0"/>
              </a:spcAft>
              <a:defRPr sz="2800">
                <a:solidFill>
                  <a:schemeClr val="tx1"/>
                </a:solidFill>
                <a:latin typeface="Tahoma" pitchFamily="34" charset="0"/>
                <a:ea typeface="MS PGothic" pitchFamily="34" charset="-128"/>
              </a:defRPr>
            </a:lvl7pPr>
            <a:lvl8pPr marL="3429000" indent="-228600" defTabSz="941388" eaLnBrk="0" fontAlgn="base" hangingPunct="0">
              <a:spcBef>
                <a:spcPct val="0"/>
              </a:spcBef>
              <a:spcAft>
                <a:spcPct val="0"/>
              </a:spcAft>
              <a:defRPr sz="2800">
                <a:solidFill>
                  <a:schemeClr val="tx1"/>
                </a:solidFill>
                <a:latin typeface="Tahoma" pitchFamily="34" charset="0"/>
                <a:ea typeface="MS PGothic" pitchFamily="34" charset="-128"/>
              </a:defRPr>
            </a:lvl8pPr>
            <a:lvl9pPr marL="3886200" indent="-228600" defTabSz="941388" eaLnBrk="0" fontAlgn="base" hangingPunct="0">
              <a:spcBef>
                <a:spcPct val="0"/>
              </a:spcBef>
              <a:spcAft>
                <a:spcPct val="0"/>
              </a:spcAft>
              <a:defRPr sz="2800">
                <a:solidFill>
                  <a:schemeClr val="tx1"/>
                </a:solidFill>
                <a:latin typeface="Tahoma" pitchFamily="34" charset="0"/>
                <a:ea typeface="MS PGothic" pitchFamily="34" charset="-128"/>
              </a:defRPr>
            </a:lvl9pPr>
          </a:lstStyle>
          <a:p>
            <a:pPr algn="r" eaLnBrk="1" hangingPunct="1"/>
            <a:fld id="{E2C5CD8D-0657-4F63-9E91-C0A1C333F891}" type="slidenum">
              <a:rPr lang="en-US" altLang="en-US" sz="1200" u="none">
                <a:solidFill>
                  <a:prstClr val="black"/>
                </a:solidFill>
                <a:cs typeface="Tahoma" pitchFamily="34" charset="0"/>
              </a:rPr>
              <a:pPr algn="r" eaLnBrk="1" hangingPunct="1"/>
              <a:t>7</a:t>
            </a:fld>
            <a:endParaRPr lang="en-US" altLang="en-US" sz="1200" u="none">
              <a:solidFill>
                <a:prstClr val="black"/>
              </a:solidFill>
              <a:cs typeface="Tahoma" pitchFamily="34" charset="0"/>
            </a:endParaRPr>
          </a:p>
        </p:txBody>
      </p:sp>
      <p:sp>
        <p:nvSpPr>
          <p:cNvPr id="277507" name="Rectangle 2"/>
          <p:cNvSpPr>
            <a:spLocks noGrp="1" noRot="1" noChangeAspect="1" noChangeArrowheads="1" noTextEdit="1"/>
          </p:cNvSpPr>
          <p:nvPr>
            <p:ph type="sldImg"/>
          </p:nvPr>
        </p:nvSpPr>
        <p:spPr>
          <a:xfrm>
            <a:off x="1208088" y="704850"/>
            <a:ext cx="4694237" cy="3521075"/>
          </a:xfrm>
          <a:ln/>
        </p:spPr>
      </p:sp>
      <p:sp>
        <p:nvSpPr>
          <p:cNvPr id="277508" name="Rectangle 3"/>
          <p:cNvSpPr>
            <a:spLocks noGrp="1" noChangeArrowheads="1"/>
          </p:cNvSpPr>
          <p:nvPr>
            <p:ph type="body" idx="1"/>
          </p:nvPr>
        </p:nvSpPr>
        <p:spPr>
          <a:xfrm>
            <a:off x="943174" y="4460201"/>
            <a:ext cx="5216129" cy="42237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ea typeface="Arial Unicode MS" pitchFamily="34" charset="-128"/>
                <a:cs typeface="Arial Unicode MS" pitchFamily="34" charset="-128"/>
              </a:rPr>
              <a:t>J P Moreland in his book </a:t>
            </a:r>
            <a:r>
              <a:rPr lang="en-US" altLang="zh-TW" i="1" smtClean="0">
                <a:ea typeface="Arial Unicode MS" pitchFamily="34" charset="-128"/>
                <a:cs typeface="Arial Unicode MS" pitchFamily="34" charset="-128"/>
              </a:rPr>
              <a:t>Love Your God with All Your Mind</a:t>
            </a:r>
            <a:r>
              <a:rPr lang="en-US" altLang="zh-TW" smtClean="0">
                <a:ea typeface="Arial Unicode MS" pitchFamily="34" charset="-128"/>
                <a:cs typeface="Arial Unicode MS" pitchFamily="34" charset="-128"/>
              </a:rPr>
              <a:t> says it this way… (read slide)</a:t>
            </a:r>
          </a:p>
          <a:p>
            <a:pPr eaLnBrk="1" hangingPunct="1"/>
            <a:endParaRPr lang="en-US" altLang="zh-TW" smtClean="0">
              <a:ea typeface="Arial Unicode MS" pitchFamily="34" charset="-128"/>
              <a:cs typeface="Arial Unicode MS" pitchFamily="34" charset="-128"/>
            </a:endParaRPr>
          </a:p>
          <a:p>
            <a:pPr eaLnBrk="1" hangingPunct="1"/>
            <a:r>
              <a:rPr lang="en-US" altLang="zh-TW" smtClean="0">
                <a:ea typeface="Arial Unicode MS" pitchFamily="34" charset="-128"/>
                <a:cs typeface="Arial Unicode MS" pitchFamily="34" charset="-128"/>
              </a:rPr>
              <a:t>We now live in a post-modern world.  And because of that this is creating problems for us in the whole area of evangelism.</a:t>
            </a:r>
          </a:p>
          <a:p>
            <a:pPr eaLnBrk="1" hangingPunct="1"/>
            <a:endParaRPr lang="en-US" altLang="zh-TW" smtClean="0">
              <a:ea typeface="Arial Unicode MS" pitchFamily="34" charset="-128"/>
              <a:cs typeface="Arial Unicode MS" pitchFamily="34" charset="-128"/>
            </a:endParaRPr>
          </a:p>
          <a:p>
            <a:pPr eaLnBrk="1" hangingPunct="1"/>
            <a:endParaRPr lang="en-US" altLang="zh-TW" smtClean="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9</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10</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6F66-F0ED-40BC-BCD1-A692B754DCFD}" type="slidenum">
              <a:rPr lang="zh-TW" altLang="en-US"/>
              <a:pPr/>
              <a:t>11</a:t>
            </a:fld>
            <a:endParaRPr lang="en-US" altLang="zh-TW"/>
          </a:p>
        </p:txBody>
      </p:sp>
      <p:sp>
        <p:nvSpPr>
          <p:cNvPr id="11680770" name="Rectangle 2"/>
          <p:cNvSpPr>
            <a:spLocks noGrp="1" noRot="1" noChangeAspect="1" noChangeArrowheads="1" noTextEdit="1"/>
          </p:cNvSpPr>
          <p:nvPr>
            <p:ph type="sldImg"/>
          </p:nvPr>
        </p:nvSpPr>
        <p:spPr>
          <a:xfrm>
            <a:off x="1204913" y="704850"/>
            <a:ext cx="4694237" cy="3521075"/>
          </a:xfrm>
          <a:ln/>
        </p:spPr>
      </p:sp>
      <p:sp>
        <p:nvSpPr>
          <p:cNvPr id="11680771" name="Rectangle 3"/>
          <p:cNvSpPr>
            <a:spLocks noGrp="1" noChangeArrowheads="1"/>
          </p:cNvSpPr>
          <p:nvPr>
            <p:ph type="body" idx="1"/>
          </p:nvPr>
        </p:nvSpPr>
        <p:spPr/>
        <p:txBody>
          <a:bodyPr/>
          <a:lstStyle/>
          <a:p>
            <a:r>
              <a:rPr lang="en-US" altLang="zh-TW" sz="1100" b="1"/>
              <a:t>Training Description</a:t>
            </a:r>
          </a:p>
          <a:p>
            <a:r>
              <a:rPr lang="en-US" altLang="zh-TW" sz="1100"/>
              <a:t>-  introduce a new paradigm to evangelism</a:t>
            </a:r>
          </a:p>
          <a:p>
            <a:pPr>
              <a:buFontTx/>
              <a:buChar char="-"/>
            </a:pPr>
            <a:r>
              <a:rPr lang="en-US" altLang="zh-TW" sz="1100"/>
              <a:t> give you the overall concept and some ideas of how to incorporate this</a:t>
            </a:r>
          </a:p>
          <a:p>
            <a:r>
              <a:rPr lang="en-US" altLang="zh-TW" sz="1100"/>
              <a:t>  new paradigm into your evangelism, in this first part of the training</a:t>
            </a:r>
          </a:p>
          <a:p>
            <a:r>
              <a:rPr lang="en-US" altLang="zh-TW" sz="1100"/>
              <a:t>- in the second part of the training, you will master the skills that will </a:t>
            </a:r>
          </a:p>
          <a:p>
            <a:r>
              <a:rPr lang="en-US" altLang="zh-TW" sz="1100"/>
              <a:t>  create opportunities for pre-evangelism conversations that could lead to</a:t>
            </a:r>
          </a:p>
          <a:p>
            <a:r>
              <a:rPr lang="en-US" altLang="zh-TW" sz="1100"/>
              <a:t>  the presentation of the gospel.</a:t>
            </a:r>
          </a:p>
          <a:p>
            <a:endParaRPr lang="en-US" altLang="zh-TW" sz="1100"/>
          </a:p>
          <a:p>
            <a:r>
              <a:rPr lang="en-US" altLang="zh-TW" sz="1100" b="1"/>
              <a:t>Learning Outcomes</a:t>
            </a:r>
          </a:p>
          <a:p>
            <a:r>
              <a:rPr lang="en-US" altLang="zh-TW" sz="1100"/>
              <a:t>-  that you will become more effective in evangelism as a result of </a:t>
            </a:r>
          </a:p>
          <a:p>
            <a:r>
              <a:rPr lang="en-US" altLang="zh-TW" sz="1100"/>
              <a:t>   incorporating pre-evangelism conversation into your daily witness</a:t>
            </a:r>
          </a:p>
          <a:p>
            <a:r>
              <a:rPr lang="en-US" altLang="zh-TW" sz="1100"/>
              <a:t>-  that the first part of these two days of training will result in you </a:t>
            </a:r>
          </a:p>
          <a:p>
            <a:r>
              <a:rPr lang="en-US" altLang="zh-TW" sz="1100"/>
              <a:t>   acquiring the skills necessary for pre-evangelism conversation at the </a:t>
            </a:r>
          </a:p>
          <a:p>
            <a:r>
              <a:rPr lang="en-US" altLang="zh-TW" sz="1100"/>
              <a:t>   second level of training</a:t>
            </a:r>
          </a:p>
          <a:p>
            <a:endParaRPr lang="en-US" altLang="zh-TW" sz="1100"/>
          </a:p>
          <a:p>
            <a:r>
              <a:rPr lang="en-US" altLang="zh-TW" sz="1100" b="1"/>
              <a:t>Teaching Style</a:t>
            </a:r>
          </a:p>
          <a:p>
            <a:r>
              <a:rPr lang="en-US" altLang="zh-TW" sz="1100"/>
              <a:t>-  lectures, trainee participation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1.png"/><Relationship Id="rId3" Type="http://schemas.openxmlformats.org/officeDocument/2006/relationships/image" Target="../media/image10.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1.png"/><Relationship Id="rId3" Type="http://schemas.openxmlformats.org/officeDocument/2006/relationships/image" Target="../media/image12.jpeg"/></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1.png"/><Relationship Id="rId3" Type="http://schemas.openxmlformats.org/officeDocument/2006/relationships/image" Target="../media/image12.jpeg"/></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1.png"/><Relationship Id="rId3" Type="http://schemas.openxmlformats.org/officeDocument/2006/relationships/image" Target="../media/image13.jpeg"/></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 Id="rId2" Type="http://schemas.openxmlformats.org/officeDocument/2006/relationships/image" Target="../media/image1.png"/><Relationship Id="rId3" Type="http://schemas.openxmlformats.org/officeDocument/2006/relationships/image" Target="../media/image10.jpeg"/></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1" Type="http://schemas.openxmlformats.org/officeDocument/2006/relationships/slideMaster" Target="../slideMasters/slideMaster44.xml"/><Relationship Id="rId2" Type="http://schemas.openxmlformats.org/officeDocument/2006/relationships/image" Target="../media/image6.jpeg"/></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 Id="rId2" Type="http://schemas.openxmlformats.org/officeDocument/2006/relationships/image" Target="../media/image1.png"/><Relationship Id="rId3" Type="http://schemas.openxmlformats.org/officeDocument/2006/relationships/image" Target="../media/image15.jpeg"/></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 Id="rId2" Type="http://schemas.openxmlformats.org/officeDocument/2006/relationships/image" Target="../media/image19.jpeg"/></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 Id="rId2" Type="http://schemas.openxmlformats.org/officeDocument/2006/relationships/image" Target="../media/image19.jpeg"/></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 Id="rId2" Type="http://schemas.openxmlformats.org/officeDocument/2006/relationships/image" Target="../media/image1.png"/><Relationship Id="rId3" Type="http://schemas.openxmlformats.org/officeDocument/2006/relationships/image" Target="../media/image13.jpeg"/></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 Id="rId2" Type="http://schemas.openxmlformats.org/officeDocument/2006/relationships/image" Target="../media/image1.png"/><Relationship Id="rId3" Type="http://schemas.openxmlformats.org/officeDocument/2006/relationships/image" Target="../media/image20.jpeg"/></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 Id="rId2" Type="http://schemas.openxmlformats.org/officeDocument/2006/relationships/image" Target="../media/image19.jpeg"/></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 Id="rId2" Type="http://schemas.openxmlformats.org/officeDocument/2006/relationships/image" Target="../media/image19.jpeg"/></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 Id="rId2" Type="http://schemas.openxmlformats.org/officeDocument/2006/relationships/image" Target="../media/image19.jpeg"/></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50594"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3950595"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99108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1332578"/>
      </p:ext>
    </p:extLst>
  </p:cSld>
  <p:clrMapOvr>
    <a:masterClrMapping/>
  </p:clrMapOvr>
  <p:transition xmlns:p14="http://schemas.microsoft.com/office/powerpoint/2010/main" spd="med">
    <p:blinds/>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6980951"/>
      </p:ext>
    </p:extLst>
  </p:cSld>
  <p:clrMapOvr>
    <a:masterClrMapping/>
  </p:clrMapOvr>
  <p:transition xmlns:p14="http://schemas.microsoft.com/office/powerpoint/2010/main" spd="med">
    <p:blinds/>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1519140"/>
      </p:ext>
    </p:extLst>
  </p:cSld>
  <p:clrMapOvr>
    <a:masterClrMapping/>
  </p:clrMapOvr>
  <p:transition xmlns:p14="http://schemas.microsoft.com/office/powerpoint/2010/main" spd="med">
    <p:blinds/>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345596"/>
      </p:ext>
    </p:extLst>
  </p:cSld>
  <p:clrMapOvr>
    <a:masterClrMapping/>
  </p:clrMapOvr>
  <p:transition xmlns:p14="http://schemas.microsoft.com/office/powerpoint/2010/main" spd="med">
    <p:blinds/>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271548"/>
      </p:ext>
    </p:extLst>
  </p:cSld>
  <p:clrMapOvr>
    <a:masterClrMapping/>
  </p:clrMapOvr>
  <p:transition xmlns:p14="http://schemas.microsoft.com/office/powerpoint/2010/main" spd="med">
    <p:blinds/>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3356505"/>
      </p:ext>
    </p:extLst>
  </p:cSld>
  <p:clrMapOvr>
    <a:masterClrMapping/>
  </p:clrMapOvr>
  <p:transition xmlns:p14="http://schemas.microsoft.com/office/powerpoint/2010/main" spd="med">
    <p:blinds/>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411757"/>
      </p:ext>
    </p:extLst>
  </p:cSld>
  <p:clrMapOvr>
    <a:masterClrMapping/>
  </p:clrMapOvr>
  <p:transition xmlns:p14="http://schemas.microsoft.com/office/powerpoint/2010/main" spd="med">
    <p:blinds/>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4908033"/>
      </p:ext>
    </p:extLst>
  </p:cSld>
  <p:clrMapOvr>
    <a:masterClrMapping/>
  </p:clrMapOvr>
  <p:transition xmlns:p14="http://schemas.microsoft.com/office/powerpoint/2010/main" spd="med">
    <p:blinds/>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7115107"/>
      </p:ext>
    </p:extLst>
  </p:cSld>
  <p:clrMapOvr>
    <a:masterClrMapping/>
  </p:clrMapOvr>
  <p:transition xmlns:p14="http://schemas.microsoft.com/office/powerpoint/2010/main" spd="med">
    <p:blinds/>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9680578"/>
      </p:ext>
    </p:extLst>
  </p:cSld>
  <p:clrMapOvr>
    <a:masterClrMapping/>
  </p:clrMapOvr>
  <p:transition xmlns:p14="http://schemas.microsoft.com/office/powerpoint/2010/main" spd="med">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10178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94514"/>
      </p:ext>
    </p:extLst>
  </p:cSld>
  <p:clrMapOvr>
    <a:masterClrMapping/>
  </p:clrMapOvr>
  <p:transition xmlns:p14="http://schemas.microsoft.com/office/powerpoint/2010/main" spd="med">
    <p:blinds/>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3122"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7173123"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212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916622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36680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2313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8011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1662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46706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829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3096613"/>
      </p:ext>
    </p:extLst>
  </p:cSld>
  <p:clrMapOvr>
    <a:masterClrMapping/>
  </p:clrMapOvr>
  <p:transition xmlns:p14="http://schemas.microsoft.com/office/powerpoint/2010/main" spd="med">
    <p:blinds/>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16558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09979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82338"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7182339"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7182340"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6284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83212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2791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1949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51328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928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73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2296020"/>
      </p:ext>
    </p:extLst>
  </p:cSld>
  <p:clrMapOvr>
    <a:masterClrMapping/>
  </p:clrMapOvr>
  <p:transition xmlns:p14="http://schemas.microsoft.com/office/powerpoint/2010/main" spd="med">
    <p:blinds/>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22842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24129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28398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91554"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7191555"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7191556"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0790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96032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83070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6750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1820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1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2372151"/>
      </p:ext>
    </p:extLst>
  </p:cSld>
  <p:clrMapOvr>
    <a:masterClrMapping/>
  </p:clrMapOvr>
  <p:transition xmlns:p14="http://schemas.microsoft.com/office/powerpoint/2010/main" spd="med">
    <p:blinds/>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86046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61730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80029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4117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051714"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8051715"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9625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43588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414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3592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1945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9274532"/>
      </p:ext>
    </p:extLst>
  </p:cSld>
  <p:clrMapOvr>
    <a:masterClrMapping/>
  </p:clrMapOvr>
  <p:transition xmlns:p14="http://schemas.microsoft.com/office/powerpoint/2010/main" spd="med">
    <p:blinds/>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1677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74921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51807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276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35788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42035"/>
      </p:ext>
    </p:extLst>
  </p:cSld>
  <p:clrMapOvr>
    <a:masterClrMapping/>
  </p:clrMapOvr>
  <p:transition xmlns:p14="http://schemas.microsoft.com/office/powerpoint/2010/main" spd="med">
    <p:blinds/>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321080"/>
      </p:ext>
    </p:extLst>
  </p:cSld>
  <p:clrMapOvr>
    <a:masterClrMapping/>
  </p:clrMapOvr>
  <p:transition xmlns:p14="http://schemas.microsoft.com/office/powerpoint/2010/main" spd="med">
    <p:blinds/>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9744951"/>
      </p:ext>
    </p:extLst>
  </p:cSld>
  <p:clrMapOvr>
    <a:masterClrMapping/>
  </p:clrMapOvr>
  <p:transition xmlns:p14="http://schemas.microsoft.com/office/powerpoint/2010/main" spd="med">
    <p:blinds/>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1258834"/>
      </p:ext>
    </p:extLst>
  </p:cSld>
  <p:clrMapOvr>
    <a:masterClrMapping/>
  </p:clrMapOvr>
  <p:transition xmlns:p14="http://schemas.microsoft.com/office/powerpoint/2010/main" spd="med">
    <p:blinds/>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7413696"/>
      </p:ext>
    </p:extLst>
  </p:cSld>
  <p:clrMapOvr>
    <a:masterClrMapping/>
  </p:clrMapOvr>
  <p:transition xmlns:p14="http://schemas.microsoft.com/office/powerpoint/2010/main" spd="med">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905854"/>
      </p:ext>
    </p:extLst>
  </p:cSld>
  <p:clrMapOvr>
    <a:masterClrMapping/>
  </p:clrMapOvr>
  <p:transition xmlns:p14="http://schemas.microsoft.com/office/powerpoint/2010/main" spd="med">
    <p:blinds/>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8970959"/>
      </p:ext>
    </p:extLst>
  </p:cSld>
  <p:clrMapOvr>
    <a:masterClrMapping/>
  </p:clrMapOvr>
  <p:transition xmlns:p14="http://schemas.microsoft.com/office/powerpoint/2010/main" spd="med">
    <p:blinds/>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28141"/>
      </p:ext>
    </p:extLst>
  </p:cSld>
  <p:clrMapOvr>
    <a:masterClrMapping/>
  </p:clrMapOvr>
  <p:transition xmlns:p14="http://schemas.microsoft.com/office/powerpoint/2010/main" spd="med">
    <p:blinds/>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0882143"/>
      </p:ext>
    </p:extLst>
  </p:cSld>
  <p:clrMapOvr>
    <a:masterClrMapping/>
  </p:clrMapOvr>
  <p:transition xmlns:p14="http://schemas.microsoft.com/office/powerpoint/2010/main" spd="med">
    <p:blinds/>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6931678"/>
      </p:ext>
    </p:extLst>
  </p:cSld>
  <p:clrMapOvr>
    <a:masterClrMapping/>
  </p:clrMapOvr>
  <p:transition xmlns:p14="http://schemas.microsoft.com/office/powerpoint/2010/main" spd="med">
    <p:blinds/>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540495"/>
      </p:ext>
    </p:extLst>
  </p:cSld>
  <p:clrMapOvr>
    <a:masterClrMapping/>
  </p:clrMapOvr>
  <p:transition xmlns:p14="http://schemas.microsoft.com/office/powerpoint/2010/main" spd="med">
    <p:blinds/>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2080"/>
      </p:ext>
    </p:extLst>
  </p:cSld>
  <p:clrMapOvr>
    <a:masterClrMapping/>
  </p:clrMapOvr>
  <p:transition xmlns:p14="http://schemas.microsoft.com/office/powerpoint/2010/main" spd="med">
    <p:blinds/>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880051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4994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19806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948" y="1828800"/>
            <a:ext cx="266541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84613"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246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1970247"/>
      </p:ext>
    </p:extLst>
  </p:cSld>
  <p:clrMapOvr>
    <a:masterClrMapping/>
  </p:clrMapOvr>
  <p:transition xmlns:p14="http://schemas.microsoft.com/office/powerpoint/2010/main" spd="med">
    <p:blinds/>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4815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08865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7637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64295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19944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45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1697" y="762000"/>
            <a:ext cx="1370013"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48816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308162"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9308163"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9308164"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51069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2971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258877"/>
      </p:ext>
    </p:extLst>
  </p:cSld>
  <p:clrMapOvr>
    <a:masterClrMapping/>
  </p:clrMapOvr>
  <p:transition xmlns:p14="http://schemas.microsoft.com/office/powerpoint/2010/main" spd="med">
    <p:blinds/>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31233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23830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16076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5941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09001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5489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10152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7825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24049567"/>
      </p:ext>
    </p:extLst>
  </p:cSld>
  <p:clrMapOvr>
    <a:masterClrMapping/>
  </p:clrMapOvr>
  <p:transition xmlns:p14="http://schemas.microsoft.com/office/powerpoint/2010/main" spd="med">
    <p:blinds/>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296169"/>
      </p:ext>
    </p:extLst>
  </p:cSld>
  <p:clrMapOvr>
    <a:masterClrMapping/>
  </p:clrMapOvr>
  <p:transition xmlns:p14="http://schemas.microsoft.com/office/powerpoint/2010/main" spd="med">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7084382"/>
      </p:ext>
    </p:extLst>
  </p:cSld>
  <p:clrMapOvr>
    <a:masterClrMapping/>
  </p:clrMapOvr>
  <p:transition xmlns:p14="http://schemas.microsoft.com/office/powerpoint/2010/main" spd="med">
    <p:blinds/>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6967237"/>
      </p:ext>
    </p:extLst>
  </p:cSld>
  <p:clrMapOvr>
    <a:masterClrMapping/>
  </p:clrMapOvr>
  <p:transition xmlns:p14="http://schemas.microsoft.com/office/powerpoint/2010/main" spd="med">
    <p:blinds/>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137047"/>
      </p:ext>
    </p:extLst>
  </p:cSld>
  <p:clrMapOvr>
    <a:masterClrMapping/>
  </p:clrMapOvr>
  <p:transition xmlns:p14="http://schemas.microsoft.com/office/powerpoint/2010/main" spd="med">
    <p:blinds/>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634502"/>
      </p:ext>
    </p:extLst>
  </p:cSld>
  <p:clrMapOvr>
    <a:masterClrMapping/>
  </p:clrMapOvr>
  <p:transition xmlns:p14="http://schemas.microsoft.com/office/powerpoint/2010/main" spd="med">
    <p:blinds/>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7374878"/>
      </p:ext>
    </p:extLst>
  </p:cSld>
  <p:clrMapOvr>
    <a:masterClrMapping/>
  </p:clrMapOvr>
  <p:transition xmlns:p14="http://schemas.microsoft.com/office/powerpoint/2010/main" spd="med">
    <p:blinds/>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121431"/>
      </p:ext>
    </p:extLst>
  </p:cSld>
  <p:clrMapOvr>
    <a:masterClrMapping/>
  </p:clrMapOvr>
  <p:transition xmlns:p14="http://schemas.microsoft.com/office/powerpoint/2010/main" spd="med">
    <p:blinds/>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3888959"/>
      </p:ext>
    </p:extLst>
  </p:cSld>
  <p:clrMapOvr>
    <a:masterClrMapping/>
  </p:clrMapOvr>
  <p:transition xmlns:p14="http://schemas.microsoft.com/office/powerpoint/2010/main" spd="med">
    <p:blinds/>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2765079"/>
      </p:ext>
    </p:extLst>
  </p:cSld>
  <p:clrMapOvr>
    <a:masterClrMapping/>
  </p:clrMapOvr>
  <p:transition xmlns:p14="http://schemas.microsoft.com/office/powerpoint/2010/main" spd="med">
    <p:blinds/>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525806"/>
      </p:ext>
    </p:extLst>
  </p:cSld>
  <p:clrMapOvr>
    <a:masterClrMapping/>
  </p:clrMapOvr>
  <p:transition xmlns:p14="http://schemas.microsoft.com/office/powerpoint/2010/main" spd="med">
    <p:blinds/>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8296877"/>
      </p:ext>
    </p:extLst>
  </p:cSld>
  <p:clrMapOvr>
    <a:masterClrMapping/>
  </p:clrMapOvr>
  <p:transition xmlns:p14="http://schemas.microsoft.com/office/powerpoint/2010/main" spd="med">
    <p:blinds/>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507219"/>
      </p:ext>
    </p:extLst>
  </p:cSld>
  <p:clrMapOvr>
    <a:masterClrMapping/>
  </p:clrMapOvr>
  <p:transition xmlns:p14="http://schemas.microsoft.com/office/powerpoint/2010/mai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518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9782018"/>
      </p:ext>
    </p:extLst>
  </p:cSld>
  <p:clrMapOvr>
    <a:masterClrMapping/>
  </p:clrMapOvr>
  <p:transition xmlns:p14="http://schemas.microsoft.com/office/powerpoint/2010/main" spd="med">
    <p:blinds/>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327107"/>
      </p:ext>
    </p:extLst>
  </p:cSld>
  <p:clrMapOvr>
    <a:masterClrMapping/>
  </p:clrMapOvr>
  <p:transition xmlns:p14="http://schemas.microsoft.com/office/powerpoint/2010/main" spd="med">
    <p:blinds/>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07043237"/>
      </p:ext>
    </p:extLst>
  </p:cSld>
  <p:clrMapOvr>
    <a:masterClrMapping/>
  </p:clrMapOvr>
  <p:transition xmlns:p14="http://schemas.microsoft.com/office/powerpoint/2010/main" spd="med">
    <p:blinds/>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625132"/>
      </p:ext>
    </p:extLst>
  </p:cSld>
  <p:clrMapOvr>
    <a:masterClrMapping/>
  </p:clrMapOvr>
  <p:transition xmlns:p14="http://schemas.microsoft.com/office/powerpoint/2010/main" spd="med">
    <p:blinds/>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094996"/>
      </p:ext>
    </p:extLst>
  </p:cSld>
  <p:clrMapOvr>
    <a:masterClrMapping/>
  </p:clrMapOvr>
  <p:transition xmlns:p14="http://schemas.microsoft.com/office/powerpoint/2010/main" spd="med">
    <p:blinds/>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3113347"/>
      </p:ext>
    </p:extLst>
  </p:cSld>
  <p:clrMapOvr>
    <a:masterClrMapping/>
  </p:clrMapOvr>
  <p:transition xmlns:p14="http://schemas.microsoft.com/office/powerpoint/2010/main" spd="med">
    <p:blinds/>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567244"/>
      </p:ext>
    </p:extLst>
  </p:cSld>
  <p:clrMapOvr>
    <a:masterClrMapping/>
  </p:clrMapOvr>
  <p:transition xmlns:p14="http://schemas.microsoft.com/office/powerpoint/2010/main" spd="med">
    <p:blinds/>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6384417"/>
      </p:ext>
    </p:extLst>
  </p:cSld>
  <p:clrMapOvr>
    <a:masterClrMapping/>
  </p:clrMapOvr>
  <p:transition xmlns:p14="http://schemas.microsoft.com/office/powerpoint/2010/main" spd="med">
    <p:blinds/>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2311446"/>
      </p:ext>
    </p:extLst>
  </p:cSld>
  <p:clrMapOvr>
    <a:masterClrMapping/>
  </p:clrMapOvr>
  <p:transition xmlns:p14="http://schemas.microsoft.com/office/powerpoint/2010/main" spd="med">
    <p:blinds/>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054424"/>
      </p:ext>
    </p:extLst>
  </p:cSld>
  <p:clrMapOvr>
    <a:masterClrMapping/>
  </p:clrMapOvr>
  <p:transition xmlns:p14="http://schemas.microsoft.com/office/powerpoint/2010/main" spd="med">
    <p:blinds/>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511815"/>
      </p:ext>
    </p:extLst>
  </p:cSld>
  <p:clrMapOvr>
    <a:masterClrMapping/>
  </p:clrMapOvr>
  <p:transition xmlns:p14="http://schemas.microsoft.com/office/powerpoint/2010/main" spd="med">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565684"/>
      </p:ext>
    </p:extLst>
  </p:cSld>
  <p:clrMapOvr>
    <a:masterClrMapping/>
  </p:clrMapOvr>
  <p:transition xmlns:p14="http://schemas.microsoft.com/office/powerpoint/2010/main" spd="med">
    <p:blinds/>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036674"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11036675"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11036676"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55745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83582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81229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44972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54837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2284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46570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41956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007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990617"/>
      </p:ext>
    </p:extLst>
  </p:cSld>
  <p:clrMapOvr>
    <a:masterClrMapping/>
  </p:clrMapOvr>
  <p:transition xmlns:p14="http://schemas.microsoft.com/office/powerpoint/2010/main" spd="med">
    <p:blinds/>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5223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557890" name="Picture 2" descr="j040220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557891" name="Rectangle 3"/>
          <p:cNvSpPr>
            <a:spLocks noGrp="1" noChangeArrowheads="1"/>
          </p:cNvSpPr>
          <p:nvPr>
            <p:ph type="ctrTitle"/>
          </p:nvPr>
        </p:nvSpPr>
        <p:spPr>
          <a:xfrm>
            <a:off x="685800" y="2210096"/>
            <a:ext cx="7772400" cy="1470025"/>
          </a:xfrm>
        </p:spPr>
        <p:txBody>
          <a:bodyPr/>
          <a:lstStyle>
            <a:lvl1pPr>
              <a:defRPr sz="2400">
                <a:solidFill>
                  <a:srgbClr val="000066"/>
                </a:solidFill>
                <a:effectLst>
                  <a:outerShdw blurRad="38100" dist="38100" dir="2700000" algn="tl">
                    <a:srgbClr val="C0C0C0"/>
                  </a:outerShdw>
                </a:effectLst>
                <a:latin typeface="Engravers MT" pitchFamily="18" charset="0"/>
              </a:defRPr>
            </a:lvl1pPr>
          </a:lstStyle>
          <a:p>
            <a:pPr lvl="0"/>
            <a:r>
              <a:rPr lang="en-US" noProof="0" smtClean="0"/>
              <a:t>Click to edit Master title style</a:t>
            </a:r>
          </a:p>
        </p:txBody>
      </p:sp>
      <p:sp>
        <p:nvSpPr>
          <p:cNvPr id="11557892" name="Rectangle 4"/>
          <p:cNvSpPr>
            <a:spLocks noGrp="1" noChangeArrowheads="1"/>
          </p:cNvSpPr>
          <p:nvPr>
            <p:ph type="subTitle" idx="1"/>
          </p:nvPr>
        </p:nvSpPr>
        <p:spPr>
          <a:xfrm>
            <a:off x="1371600" y="4800600"/>
            <a:ext cx="6400800" cy="1752600"/>
          </a:xfrm>
        </p:spPr>
        <p:txBody>
          <a:bodyPr/>
          <a:lstStyle>
            <a:lvl1pPr marL="0" indent="0" algn="ctr">
              <a:buFontTx/>
              <a:buNone/>
              <a:defRPr/>
            </a:lvl1pPr>
          </a:lstStyle>
          <a:p>
            <a:pPr lvl="0"/>
            <a:r>
              <a:rPr lang="en-US" noProof="0" smtClean="0"/>
              <a:t>Click to edit Master subtitle style</a:t>
            </a:r>
          </a:p>
        </p:txBody>
      </p:sp>
      <p:sp>
        <p:nvSpPr>
          <p:cNvPr id="11557893" name="Rectangle 5"/>
          <p:cNvSpPr>
            <a:spLocks noChangeArrowheads="1"/>
          </p:cNvSpPr>
          <p:nvPr userDrawn="1"/>
        </p:nvSpPr>
        <p:spPr bwMode="auto">
          <a:xfrm>
            <a:off x="0" y="1612900"/>
            <a:ext cx="9144000" cy="420688"/>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557894" name="Picture 6" descr="mtlogowebsite_final_032209"/>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5419" y="76200"/>
            <a:ext cx="3684587"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308505623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30008124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39517033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267050697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37135866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5655574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26475762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244292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557250"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5557251"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31227010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6"/>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6"/>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p>
        </p:txBody>
      </p:sp>
    </p:spTree>
    <p:extLst>
      <p:ext uri="{BB962C8B-B14F-4D97-AF65-F5344CB8AC3E}">
        <p14:creationId xmlns:p14="http://schemas.microsoft.com/office/powerpoint/2010/main" val="34274939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3328168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26832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539182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6580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2381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214731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7817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7019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02906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1081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523525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929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274328"/>
      </p:ext>
    </p:extLst>
  </p:cSld>
  <p:clrMapOvr>
    <a:masterClrMapping/>
  </p:clrMapOvr>
  <p:transition xmlns:p14="http://schemas.microsoft.com/office/powerpoint/2010/main" spd="med">
    <p:blinds/>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835818"/>
      </p:ext>
    </p:extLst>
  </p:cSld>
  <p:clrMapOvr>
    <a:masterClrMapping/>
  </p:clrMapOvr>
  <p:transition xmlns:p14="http://schemas.microsoft.com/office/powerpoint/2010/main" spd="med">
    <p:blinds/>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7425037"/>
      </p:ext>
    </p:extLst>
  </p:cSld>
  <p:clrMapOvr>
    <a:masterClrMapping/>
  </p:clrMapOvr>
  <p:transition xmlns:p14="http://schemas.microsoft.com/office/powerpoint/2010/main" spd="med">
    <p:blinds/>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57828"/>
      </p:ext>
    </p:extLst>
  </p:cSld>
  <p:clrMapOvr>
    <a:masterClrMapping/>
  </p:clrMapOvr>
  <p:transition xmlns:p14="http://schemas.microsoft.com/office/powerpoint/2010/main" spd="med">
    <p:blinds/>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889734"/>
      </p:ext>
    </p:extLst>
  </p:cSld>
  <p:clrMapOvr>
    <a:masterClrMapping/>
  </p:clrMapOvr>
  <p:transition xmlns:p14="http://schemas.microsoft.com/office/powerpoint/2010/main" spd="med">
    <p:blinds/>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6265034"/>
      </p:ext>
    </p:extLst>
  </p:cSld>
  <p:clrMapOvr>
    <a:masterClrMapping/>
  </p:clrMapOvr>
  <p:transition xmlns:p14="http://schemas.microsoft.com/office/powerpoint/2010/main" spd="med">
    <p:blinds/>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6660"/>
      </p:ext>
    </p:extLst>
  </p:cSld>
  <p:clrMapOvr>
    <a:masterClrMapping/>
  </p:clrMapOvr>
  <p:transition xmlns:p14="http://schemas.microsoft.com/office/powerpoint/2010/main" spd="med">
    <p:blind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511754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9913630"/>
      </p:ext>
    </p:extLst>
  </p:cSld>
  <p:clrMapOvr>
    <a:masterClrMapping/>
  </p:clrMapOvr>
  <p:transition xmlns:p14="http://schemas.microsoft.com/office/powerpoint/2010/main" spd="med">
    <p:blinds/>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6187663"/>
      </p:ext>
    </p:extLst>
  </p:cSld>
  <p:clrMapOvr>
    <a:masterClrMapping/>
  </p:clrMapOvr>
  <p:transition xmlns:p14="http://schemas.microsoft.com/office/powerpoint/2010/main" spd="med">
    <p:blinds/>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3903130"/>
      </p:ext>
    </p:extLst>
  </p:cSld>
  <p:clrMapOvr>
    <a:masterClrMapping/>
  </p:clrMapOvr>
  <p:transition xmlns:p14="http://schemas.microsoft.com/office/powerpoint/2010/main" spd="med">
    <p:blinds/>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9468635"/>
      </p:ext>
    </p:extLst>
  </p:cSld>
  <p:clrMapOvr>
    <a:masterClrMapping/>
  </p:clrMapOvr>
  <p:transition xmlns:p14="http://schemas.microsoft.com/office/powerpoint/2010/main" spd="med">
    <p:blinds/>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762000"/>
            <a:ext cx="7467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7786558"/>
      </p:ext>
    </p:extLst>
  </p:cSld>
  <p:clrMapOvr>
    <a:masterClrMapping/>
  </p:clrMapOvr>
  <p:transition xmlns:p14="http://schemas.microsoft.com/office/powerpoint/2010/main" spd="med">
    <p:blinds/>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040220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1612900"/>
            <a:ext cx="9144000" cy="420688"/>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6" descr="mtlogowebsite_final_032209"/>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5419" y="76200"/>
            <a:ext cx="36845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57891" name="Rectangle 3"/>
          <p:cNvSpPr>
            <a:spLocks noGrp="1" noChangeArrowheads="1"/>
          </p:cNvSpPr>
          <p:nvPr>
            <p:ph type="ctrTitle"/>
          </p:nvPr>
        </p:nvSpPr>
        <p:spPr>
          <a:xfrm>
            <a:off x="685800" y="2210096"/>
            <a:ext cx="7772400" cy="1470025"/>
          </a:xfrm>
        </p:spPr>
        <p:txBody>
          <a:bodyPr/>
          <a:lstStyle>
            <a:lvl1pPr>
              <a:defRPr sz="2400">
                <a:solidFill>
                  <a:srgbClr val="000066"/>
                </a:solidFill>
                <a:effectLst>
                  <a:outerShdw blurRad="38100" dist="38100" dir="2700000" algn="tl">
                    <a:srgbClr val="C0C0C0"/>
                  </a:outerShdw>
                </a:effectLst>
                <a:latin typeface="Engravers MT" pitchFamily="18" charset="0"/>
              </a:defRPr>
            </a:lvl1pPr>
          </a:lstStyle>
          <a:p>
            <a:pPr lvl="0"/>
            <a:r>
              <a:rPr lang="en-US" noProof="0" smtClean="0"/>
              <a:t>Click to edit Master title style</a:t>
            </a:r>
          </a:p>
        </p:txBody>
      </p:sp>
      <p:sp>
        <p:nvSpPr>
          <p:cNvPr id="11557892" name="Rectangle 4"/>
          <p:cNvSpPr>
            <a:spLocks noGrp="1" noChangeArrowheads="1"/>
          </p:cNvSpPr>
          <p:nvPr>
            <p:ph type="subTitle" idx="1"/>
          </p:nvPr>
        </p:nvSpPr>
        <p:spPr>
          <a:xfrm>
            <a:off x="1371600" y="48006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198484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91390627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67514137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255725096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2570719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594933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17510674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2460668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82670328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22090393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69858339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6"/>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6"/>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endParaRPr lang="en-SG">
              <a:solidFill>
                <a:srgbClr val="000000"/>
              </a:solidFill>
            </a:endParaRPr>
          </a:p>
        </p:txBody>
      </p:sp>
    </p:spTree>
    <p:extLst>
      <p:ext uri="{BB962C8B-B14F-4D97-AF65-F5344CB8AC3E}">
        <p14:creationId xmlns:p14="http://schemas.microsoft.com/office/powerpoint/2010/main" val="337816625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42" name="Rectangle 2"/>
          <p:cNvSpPr>
            <a:spLocks noGrp="1" noChangeArrowheads="1"/>
          </p:cNvSpPr>
          <p:nvPr>
            <p:ph type="ctrTitle"/>
          </p:nvPr>
        </p:nvSpPr>
        <p:spPr>
          <a:xfrm>
            <a:off x="685800" y="2210096"/>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802243"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9061691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08769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22138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376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2223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30114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880147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94386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43420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62740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836507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96"/>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96"/>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03589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957890" name="Rectangle 2"/>
          <p:cNvSpPr>
            <a:spLocks noGrp="1" noChangeArrowheads="1"/>
          </p:cNvSpPr>
          <p:nvPr>
            <p:ph type="ctrTitle" sz="quarter"/>
          </p:nvPr>
        </p:nvSpPr>
        <p:spPr>
          <a:xfrm>
            <a:off x="685800" y="516234"/>
            <a:ext cx="7772400" cy="1470025"/>
          </a:xfrm>
          <a:noFill/>
        </p:spPr>
        <p:txBody>
          <a:bodyPr/>
          <a:lstStyle>
            <a:lvl1pPr>
              <a:defRPr sz="2800"/>
            </a:lvl1pPr>
          </a:lstStyle>
          <a:p>
            <a:r>
              <a:rPr lang="en-US"/>
              <a:t>Click to edit Master title style</a:t>
            </a:r>
          </a:p>
        </p:txBody>
      </p:sp>
      <p:sp>
        <p:nvSpPr>
          <p:cNvPr id="1957891" name="Rectangle 3"/>
          <p:cNvSpPr>
            <a:spLocks noGrp="1" noChangeArrowheads="1"/>
          </p:cNvSpPr>
          <p:nvPr>
            <p:ph type="subTitle" sz="quarter" idx="1"/>
          </p:nvPr>
        </p:nvSpPr>
        <p:spPr>
          <a:xfrm>
            <a:off x="1371600" y="3886200"/>
            <a:ext cx="6400800" cy="1752600"/>
          </a:xfrm>
        </p:spPr>
        <p:txBody>
          <a:bodyPr/>
          <a:lstStyle>
            <a:lvl1pPr marL="0" indent="0" algn="ctr">
              <a:defRPr sz="2800"/>
            </a:lvl1pPr>
          </a:lstStyle>
          <a:p>
            <a:r>
              <a:rPr lang="en-US"/>
              <a:t>Click to edit Master subtitle style</a:t>
            </a:r>
          </a:p>
        </p:txBody>
      </p:sp>
    </p:spTree>
    <p:extLst>
      <p:ext uri="{BB962C8B-B14F-4D97-AF65-F5344CB8AC3E}">
        <p14:creationId xmlns:p14="http://schemas.microsoft.com/office/powerpoint/2010/main" val="20587547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65669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1739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767527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8174" y="3691234"/>
            <a:ext cx="3865563"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6038" y="3691234"/>
            <a:ext cx="3865562"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132450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40755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036017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99558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323389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276082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511851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96"/>
            <a:ext cx="2286000" cy="6715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96"/>
            <a:ext cx="6705600" cy="6715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63218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2674" name="Rectangle 2"/>
          <p:cNvSpPr>
            <a:spLocks noGrp="1" noChangeArrowheads="1"/>
          </p:cNvSpPr>
          <p:nvPr>
            <p:ph type="ctrTitle"/>
          </p:nvPr>
        </p:nvSpPr>
        <p:spPr>
          <a:xfrm>
            <a:off x="685800" y="2210096"/>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692675"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8394375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858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5920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50872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938937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30967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634093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9021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89076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957682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4594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96"/>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96"/>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49367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2674" name="Rectangle 2"/>
          <p:cNvSpPr>
            <a:spLocks noGrp="1" noChangeArrowheads="1"/>
          </p:cNvSpPr>
          <p:nvPr>
            <p:ph type="ctrTitle"/>
          </p:nvPr>
        </p:nvSpPr>
        <p:spPr>
          <a:xfrm>
            <a:off x="685800" y="2210096"/>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692675"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7134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1620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43272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76575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826578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928791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08017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91705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81694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072705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07129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17166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96"/>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96"/>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028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47301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266" name="Rectangle 2"/>
          <p:cNvSpPr>
            <a:spLocks noGrp="1" noChangeArrowheads="1"/>
          </p:cNvSpPr>
          <p:nvPr>
            <p:ph type="ctrTitle"/>
          </p:nvPr>
        </p:nvSpPr>
        <p:spPr>
          <a:xfrm>
            <a:off x="838200" y="762000"/>
            <a:ext cx="5486400" cy="838200"/>
          </a:xfrm>
        </p:spPr>
        <p:txBody>
          <a:bodyPr/>
          <a:lstStyle>
            <a:lvl1pPr>
              <a:defRPr/>
            </a:lvl1pPr>
          </a:lstStyle>
          <a:p>
            <a:r>
              <a:rPr lang="en-US" altLang="zh-TW"/>
              <a:t>Click to edit Master title style</a:t>
            </a:r>
          </a:p>
        </p:txBody>
      </p:sp>
      <p:sp>
        <p:nvSpPr>
          <p:cNvPr id="2059267"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r>
              <a:rPr lang="en-US" altLang="zh-TW"/>
              <a:t>Click to edit Master subtitle style</a:t>
            </a:r>
          </a:p>
        </p:txBody>
      </p:sp>
    </p:spTree>
    <p:extLst>
      <p:ext uri="{BB962C8B-B14F-4D97-AF65-F5344CB8AC3E}">
        <p14:creationId xmlns:p14="http://schemas.microsoft.com/office/powerpoint/2010/main" val="309243232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86664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5524336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40933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56590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122776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96908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442987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70347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373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578074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827252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5516732-35C0-4D91-893D-D76B8E7AC95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12255117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6053EA2-8BCF-4328-B704-148642314B8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68308698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43964F6A-9F29-4305-BCD4-206DB4B901F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35451076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98F94A4F-90A2-4C43-9EBF-69109930DFB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05154399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A3AC0969-F895-4E02-9C06-FE45BE48B69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29394741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F89437FD-FD50-4627-B454-9419EA25A3E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5530972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TW">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D5710E38-F95E-48CD-888A-4841A656B20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58560903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0FD64529-3247-4838-A3C8-890D006D7EC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823655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155BEA1D-ABE1-469A-8433-42F2FAD7ED5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4920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27218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6F2DFD26-352E-4D9B-B1FA-92A4BC5814C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19619738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6"/>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6"/>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21E5DCD-0DEA-41F1-8FAB-B88251D1E7D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6987353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2674" name="Rectangle 2"/>
          <p:cNvSpPr>
            <a:spLocks noGrp="1" noChangeArrowheads="1"/>
          </p:cNvSpPr>
          <p:nvPr>
            <p:ph type="ctrTitle"/>
          </p:nvPr>
        </p:nvSpPr>
        <p:spPr>
          <a:xfrm>
            <a:off x="685800" y="2210099"/>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692675"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58679580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64133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smtClean="0"/>
              <a:t>Click to edit Master text styles</a:t>
            </a:r>
          </a:p>
        </p:txBody>
      </p:sp>
    </p:spTree>
    <p:extLst>
      <p:ext uri="{BB962C8B-B14F-4D97-AF65-F5344CB8AC3E}">
        <p14:creationId xmlns:p14="http://schemas.microsoft.com/office/powerpoint/2010/main" val="270195634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833706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03922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842857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1483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Tree>
    <p:extLst>
      <p:ext uri="{BB962C8B-B14F-4D97-AF65-F5344CB8AC3E}">
        <p14:creationId xmlns:p14="http://schemas.microsoft.com/office/powerpoint/2010/main" val="2079141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274050"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6274051"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6274052"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Tree>
    <p:extLst>
      <p:ext uri="{BB962C8B-B14F-4D97-AF65-F5344CB8AC3E}">
        <p14:creationId xmlns:p14="http://schemas.microsoft.com/office/powerpoint/2010/main" val="344706966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15351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04"/>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04"/>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81321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87042"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6487043"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extLst>
      <p:ext uri="{BB962C8B-B14F-4D97-AF65-F5344CB8AC3E}">
        <p14:creationId xmlns:p14="http://schemas.microsoft.com/office/powerpoint/2010/main" val="355147556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93849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343100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95374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44923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118065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9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151523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83324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127557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37637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80724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87042"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6487043"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extLst>
      <p:ext uri="{BB962C8B-B14F-4D97-AF65-F5344CB8AC3E}">
        <p14:creationId xmlns:p14="http://schemas.microsoft.com/office/powerpoint/2010/main" val="355147556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93849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343100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95374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44923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1180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697121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924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83324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127557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37637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80724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379536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15626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672656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550392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1016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13627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636995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07725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024580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704365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93247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18108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040220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1612900"/>
            <a:ext cx="9144000" cy="42068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l" eaLnBrk="1" hangingPunct="1"/>
            <a:endParaRPr lang="en-US" altLang="en-US" sz="2000" u="none" smtClean="0">
              <a:solidFill>
                <a:srgbClr val="000000"/>
              </a:solidFill>
              <a:latin typeface="Arial" pitchFamily="34" charset="0"/>
              <a:cs typeface="Arial" pitchFamily="34" charset="0"/>
            </a:endParaRPr>
          </a:p>
        </p:txBody>
      </p:sp>
      <p:pic>
        <p:nvPicPr>
          <p:cNvPr id="6" name="Picture 6" descr="mtlogowebsite_final_032209"/>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5419" y="76200"/>
            <a:ext cx="36845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ctrTitle"/>
          </p:nvPr>
        </p:nvSpPr>
        <p:spPr>
          <a:xfrm>
            <a:off x="685800" y="2210096"/>
            <a:ext cx="7772400" cy="1470025"/>
          </a:xfrm>
        </p:spPr>
        <p:txBody>
          <a:bodyPr/>
          <a:lstStyle>
            <a:lvl1pPr>
              <a:defRPr sz="2400">
                <a:solidFill>
                  <a:srgbClr val="000066"/>
                </a:solidFill>
                <a:effectLst>
                  <a:outerShdw blurRad="38100" dist="38100" dir="2700000" algn="tl">
                    <a:srgbClr val="C0C0C0"/>
                  </a:outerShdw>
                </a:effectLst>
                <a:latin typeface="Engravers MT" pitchFamily="18" charset="0"/>
              </a:defRPr>
            </a:lvl1pPr>
          </a:lstStyle>
          <a:p>
            <a:r>
              <a:rPr lang="en-US"/>
              <a:t>Click to edit Master title style</a:t>
            </a:r>
          </a:p>
        </p:txBody>
      </p:sp>
      <p:sp>
        <p:nvSpPr>
          <p:cNvPr id="114692" name="Rectangle 4"/>
          <p:cNvSpPr>
            <a:spLocks noGrp="1" noChangeArrowheads="1"/>
          </p:cNvSpPr>
          <p:nvPr>
            <p:ph type="subTitle" idx="1"/>
          </p:nvPr>
        </p:nvSpPr>
        <p:spPr>
          <a:xfrm>
            <a:off x="1371600" y="48006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79045236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5C1AAF43-54A9-481E-8CF6-04AD4C9936AA}" type="slidenum">
              <a:rPr lang="en-US"/>
              <a:pPr>
                <a:defRPr/>
              </a:pPr>
              <a:t>‹#›</a:t>
            </a:fld>
            <a:endParaRPr lang="en-US"/>
          </a:p>
        </p:txBody>
      </p:sp>
    </p:spTree>
    <p:extLst>
      <p:ext uri="{BB962C8B-B14F-4D97-AF65-F5344CB8AC3E}">
        <p14:creationId xmlns:p14="http://schemas.microsoft.com/office/powerpoint/2010/main" val="400060434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184FA6BA-FF5A-4AB4-815E-B2754E60FE41}" type="slidenum">
              <a:rPr lang="en-US"/>
              <a:pPr>
                <a:defRPr/>
              </a:pPr>
              <a:t>‹#›</a:t>
            </a:fld>
            <a:endParaRPr lang="en-US"/>
          </a:p>
        </p:txBody>
      </p:sp>
    </p:spTree>
    <p:extLst>
      <p:ext uri="{BB962C8B-B14F-4D97-AF65-F5344CB8AC3E}">
        <p14:creationId xmlns:p14="http://schemas.microsoft.com/office/powerpoint/2010/main" val="388919121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6"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E54231B4-74CF-4692-A397-F4C0BF29647B}" type="slidenum">
              <a:rPr lang="en-US"/>
              <a:pPr>
                <a:defRPr/>
              </a:pPr>
              <a:t>‹#›</a:t>
            </a:fld>
            <a:endParaRPr lang="en-US"/>
          </a:p>
        </p:txBody>
      </p:sp>
    </p:spTree>
    <p:extLst>
      <p:ext uri="{BB962C8B-B14F-4D97-AF65-F5344CB8AC3E}">
        <p14:creationId xmlns:p14="http://schemas.microsoft.com/office/powerpoint/2010/main" val="2261896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36326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8"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D04F1FCC-D4E5-46BD-B9C9-9A15ADE63C96}" type="slidenum">
              <a:rPr lang="en-US"/>
              <a:pPr>
                <a:defRPr/>
              </a:pPr>
              <a:t>‹#›</a:t>
            </a:fld>
            <a:endParaRPr lang="en-US"/>
          </a:p>
        </p:txBody>
      </p:sp>
    </p:spTree>
    <p:extLst>
      <p:ext uri="{BB962C8B-B14F-4D97-AF65-F5344CB8AC3E}">
        <p14:creationId xmlns:p14="http://schemas.microsoft.com/office/powerpoint/2010/main" val="286756734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4"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64A7D58A-E214-444D-BBC8-B7761C685DA4}" type="slidenum">
              <a:rPr lang="en-US"/>
              <a:pPr>
                <a:defRPr/>
              </a:pPr>
              <a:t>‹#›</a:t>
            </a:fld>
            <a:endParaRPr lang="en-US"/>
          </a:p>
        </p:txBody>
      </p:sp>
    </p:spTree>
    <p:extLst>
      <p:ext uri="{BB962C8B-B14F-4D97-AF65-F5344CB8AC3E}">
        <p14:creationId xmlns:p14="http://schemas.microsoft.com/office/powerpoint/2010/main" val="429179665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3"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6C5BD6C4-B403-4373-ACEB-BB8E417F712A}" type="slidenum">
              <a:rPr lang="en-US"/>
              <a:pPr>
                <a:defRPr/>
              </a:pPr>
              <a:t>‹#›</a:t>
            </a:fld>
            <a:endParaRPr lang="en-US"/>
          </a:p>
        </p:txBody>
      </p:sp>
    </p:spTree>
    <p:extLst>
      <p:ext uri="{BB962C8B-B14F-4D97-AF65-F5344CB8AC3E}">
        <p14:creationId xmlns:p14="http://schemas.microsoft.com/office/powerpoint/2010/main" val="176395118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6"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EC6E0E87-E1F0-4E90-9F81-A7B65CA71F52}" type="slidenum">
              <a:rPr lang="en-US"/>
              <a:pPr>
                <a:defRPr/>
              </a:pPr>
              <a:t>‹#›</a:t>
            </a:fld>
            <a:endParaRPr lang="en-US"/>
          </a:p>
        </p:txBody>
      </p:sp>
    </p:spTree>
    <p:extLst>
      <p:ext uri="{BB962C8B-B14F-4D97-AF65-F5344CB8AC3E}">
        <p14:creationId xmlns:p14="http://schemas.microsoft.com/office/powerpoint/2010/main" val="375188075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6"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8FE5A057-4DFD-41A2-AE54-3FB62A7724E8}" type="slidenum">
              <a:rPr lang="en-US"/>
              <a:pPr>
                <a:defRPr/>
              </a:pPr>
              <a:t>‹#›</a:t>
            </a:fld>
            <a:endParaRPr lang="en-US"/>
          </a:p>
        </p:txBody>
      </p:sp>
    </p:spTree>
    <p:extLst>
      <p:ext uri="{BB962C8B-B14F-4D97-AF65-F5344CB8AC3E}">
        <p14:creationId xmlns:p14="http://schemas.microsoft.com/office/powerpoint/2010/main" val="181378079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58342DDD-603E-476F-8018-8532FAD21A58}" type="slidenum">
              <a:rPr lang="en-US"/>
              <a:pPr>
                <a:defRPr/>
              </a:pPr>
              <a:t>‹#›</a:t>
            </a:fld>
            <a:endParaRPr lang="en-US"/>
          </a:p>
        </p:txBody>
      </p:sp>
    </p:spTree>
    <p:extLst>
      <p:ext uri="{BB962C8B-B14F-4D97-AF65-F5344CB8AC3E}">
        <p14:creationId xmlns:p14="http://schemas.microsoft.com/office/powerpoint/2010/main" val="259026821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6"/>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6"/>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78479AAF-F395-4927-A859-29FAA7D54D07}" type="slidenum">
              <a:rPr lang="en-US"/>
              <a:pPr>
                <a:defRPr/>
              </a:pPr>
              <a:t>‹#›</a:t>
            </a:fld>
            <a:endParaRPr lang="en-US"/>
          </a:p>
        </p:txBody>
      </p:sp>
    </p:spTree>
    <p:extLst>
      <p:ext uri="{BB962C8B-B14F-4D97-AF65-F5344CB8AC3E}">
        <p14:creationId xmlns:p14="http://schemas.microsoft.com/office/powerpoint/2010/main" val="215074249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8514" name="Rectangle 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448515" name="Rectangle 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1143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spcBef>
                <a:spcPct val="0"/>
              </a:spcBef>
              <a:buFontTx/>
              <a:buNone/>
              <a:defRPr kumimoji="0" sz="1400">
                <a:solidFill>
                  <a:schemeClr val="tx2"/>
                </a:solidFill>
                <a:effectLst/>
                <a:latin typeface="+mn-lt"/>
                <a:cs typeface="+mn-cs"/>
              </a:defRPr>
            </a:lvl1pPr>
          </a:lstStyle>
          <a:p>
            <a:pPr algn="l">
              <a:defRPr/>
            </a:pPr>
            <a:endParaRPr lang="en-US" u="none">
              <a:solidFill>
                <a:srgbClr val="EBD189"/>
              </a:solidFill>
            </a:endParaRPr>
          </a:p>
        </p:txBody>
      </p:sp>
      <p:sp>
        <p:nvSpPr>
          <p:cNvPr id="5" name="Rectangle 5"/>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spcBef>
                <a:spcPct val="0"/>
              </a:spcBef>
              <a:buFontTx/>
              <a:buNone/>
              <a:defRPr kumimoji="0" sz="1400">
                <a:solidFill>
                  <a:schemeClr val="tx2"/>
                </a:solidFill>
                <a:effectLst/>
                <a:latin typeface="+mn-lt"/>
                <a:cs typeface="+mn-cs"/>
              </a:defRPr>
            </a:lvl1pPr>
          </a:lstStyle>
          <a:p>
            <a:pPr>
              <a:defRPr/>
            </a:pPr>
            <a:endParaRPr lang="en-US" u="none">
              <a:solidFill>
                <a:srgbClr val="EBD189"/>
              </a:solidFill>
            </a:endParaRPr>
          </a:p>
        </p:txBody>
      </p:sp>
      <p:sp>
        <p:nvSpPr>
          <p:cNvPr id="6" name="Rectangle 6"/>
          <p:cNvSpPr>
            <a:spLocks noGrp="1" noChangeArrowheads="1"/>
          </p:cNvSpPr>
          <p:nvPr>
            <p:ph type="sldNum" sz="quarter" idx="12"/>
          </p:nvPr>
        </p:nvSpPr>
        <p:spPr bwMode="auto">
          <a:xfrm>
            <a:off x="70104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kumimoji="0" sz="1400">
                <a:solidFill>
                  <a:schemeClr val="tx2"/>
                </a:solidFill>
                <a:effectLst/>
                <a:latin typeface="+mn-lt"/>
                <a:cs typeface="+mn-cs"/>
              </a:defRPr>
            </a:lvl1pPr>
          </a:lstStyle>
          <a:p>
            <a:pPr>
              <a:defRPr/>
            </a:pPr>
            <a:fld id="{0B9E4996-88C0-4947-868B-943EF26451A6}" type="slidenum">
              <a:rPr lang="en-US" u="none">
                <a:solidFill>
                  <a:srgbClr val="EBD189"/>
                </a:solidFill>
              </a:rPr>
              <a:pPr>
                <a:defRPr/>
              </a:pPr>
              <a:t>‹#›</a:t>
            </a:fld>
            <a:endParaRPr lang="en-US" u="none">
              <a:solidFill>
                <a:srgbClr val="EBD189"/>
              </a:solidFill>
            </a:endParaRPr>
          </a:p>
        </p:txBody>
      </p:sp>
    </p:spTree>
    <p:extLst>
      <p:ext uri="{BB962C8B-B14F-4D97-AF65-F5344CB8AC3E}">
        <p14:creationId xmlns:p14="http://schemas.microsoft.com/office/powerpoint/2010/main" val="3454098555"/>
      </p:ext>
    </p:extLst>
  </p:cSld>
  <p:clrMapOvr>
    <a:masterClrMapping/>
  </p:clrMapOvr>
  <p:transition xmlns:p14="http://schemas.microsoft.com/office/powerpoint/2010/main">
    <p:cover dir="rd"/>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6908973"/>
      </p:ext>
    </p:extLst>
  </p:cSld>
  <p:clrMapOvr>
    <a:masterClrMapping/>
  </p:clrMapOvr>
  <p:transition xmlns:p14="http://schemas.microsoft.com/office/powerpoint/2010/main">
    <p:cover dir="rd"/>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22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3729433"/>
      </p:ext>
    </p:extLst>
  </p:cSld>
  <p:clrMapOvr>
    <a:masterClrMapping/>
  </p:clrMapOvr>
  <p:transition xmlns:p14="http://schemas.microsoft.com/office/powerpoint/2010/main">
    <p:cover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155770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26" y="1219200"/>
            <a:ext cx="412326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42" y="1219200"/>
            <a:ext cx="412326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982376"/>
      </p:ext>
    </p:extLst>
  </p:cSld>
  <p:clrMapOvr>
    <a:masterClrMapping/>
  </p:clrMapOvr>
  <p:transition xmlns:p14="http://schemas.microsoft.com/office/powerpoint/2010/main">
    <p:cover dir="rd"/>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451026"/>
      </p:ext>
    </p:extLst>
  </p:cSld>
  <p:clrMapOvr>
    <a:masterClrMapping/>
  </p:clrMapOvr>
  <p:transition xmlns:p14="http://schemas.microsoft.com/office/powerpoint/2010/main">
    <p:cover dir="rd"/>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7398102"/>
      </p:ext>
    </p:extLst>
  </p:cSld>
  <p:clrMapOvr>
    <a:masterClrMapping/>
  </p:clrMapOvr>
  <p:transition xmlns:p14="http://schemas.microsoft.com/office/powerpoint/2010/main">
    <p:cover dir="rd"/>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975756"/>
      </p:ext>
    </p:extLst>
  </p:cSld>
  <p:clrMapOvr>
    <a:masterClrMapping/>
  </p:clrMapOvr>
  <p:transition xmlns:p14="http://schemas.microsoft.com/office/powerpoint/2010/main">
    <p:cover dir="rd"/>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37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5453689"/>
      </p:ext>
    </p:extLst>
  </p:cSld>
  <p:clrMapOvr>
    <a:masterClrMapping/>
  </p:clrMapOvr>
  <p:transition xmlns:p14="http://schemas.microsoft.com/office/powerpoint/2010/main">
    <p:cover dir="rd"/>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7338622"/>
      </p:ext>
    </p:extLst>
  </p:cSld>
  <p:clrMapOvr>
    <a:masterClrMapping/>
  </p:clrMapOvr>
  <p:transition xmlns:p14="http://schemas.microsoft.com/office/powerpoint/2010/main">
    <p:cover dir="rd"/>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1336356"/>
      </p:ext>
    </p:extLst>
  </p:cSld>
  <p:clrMapOvr>
    <a:masterClrMapping/>
  </p:clrMapOvr>
  <p:transition xmlns:p14="http://schemas.microsoft.com/office/powerpoint/2010/main">
    <p:cover dir="rd"/>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1" y="76200"/>
            <a:ext cx="2095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151034"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686283"/>
      </p:ext>
    </p:extLst>
  </p:cSld>
  <p:clrMapOvr>
    <a:masterClrMapping/>
  </p:clrMapOvr>
  <p:transition xmlns:p14="http://schemas.microsoft.com/office/powerpoint/2010/main">
    <p:cover dir="rd"/>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1714"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2291715"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extLst>
      <p:ext uri="{BB962C8B-B14F-4D97-AF65-F5344CB8AC3E}">
        <p14:creationId xmlns:p14="http://schemas.microsoft.com/office/powerpoint/2010/main" val="142591191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C00FD90-81BE-4163-B8D6-A690EF7DE92E}" type="slidenum">
              <a:rPr lang="zh-TW" altLang="en-US"/>
              <a:pPr>
                <a:defRPr/>
              </a:pPr>
              <a:t>‹#›</a:t>
            </a:fld>
            <a:endParaRPr lang="en-US" altLang="zh-TW"/>
          </a:p>
        </p:txBody>
      </p:sp>
    </p:spTree>
    <p:extLst>
      <p:ext uri="{BB962C8B-B14F-4D97-AF65-F5344CB8AC3E}">
        <p14:creationId xmlns:p14="http://schemas.microsoft.com/office/powerpoint/2010/main" val="243737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0031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57739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EA73481-558B-45AA-9BC6-2C2C79FFC75E}" type="slidenum">
              <a:rPr lang="zh-TW" altLang="en-US"/>
              <a:pPr>
                <a:defRPr/>
              </a:pPr>
              <a:t>‹#›</a:t>
            </a:fld>
            <a:endParaRPr lang="en-US" altLang="zh-TW"/>
          </a:p>
        </p:txBody>
      </p:sp>
    </p:spTree>
    <p:extLst>
      <p:ext uri="{BB962C8B-B14F-4D97-AF65-F5344CB8AC3E}">
        <p14:creationId xmlns:p14="http://schemas.microsoft.com/office/powerpoint/2010/main" val="12488560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B051D8F-17E0-4577-98F3-AFD5657157A7}" type="slidenum">
              <a:rPr lang="zh-TW" altLang="en-US"/>
              <a:pPr>
                <a:defRPr/>
              </a:pPr>
              <a:t>‹#›</a:t>
            </a:fld>
            <a:endParaRPr lang="en-US" altLang="zh-TW"/>
          </a:p>
        </p:txBody>
      </p:sp>
    </p:spTree>
    <p:extLst>
      <p:ext uri="{BB962C8B-B14F-4D97-AF65-F5344CB8AC3E}">
        <p14:creationId xmlns:p14="http://schemas.microsoft.com/office/powerpoint/2010/main" val="106786845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B602BB1-E2C3-4C05-B6D4-CFF7DD5BC3CE}" type="slidenum">
              <a:rPr lang="zh-TW" altLang="en-US"/>
              <a:pPr>
                <a:defRPr/>
              </a:pPr>
              <a:t>‹#›</a:t>
            </a:fld>
            <a:endParaRPr lang="en-US" altLang="zh-TW"/>
          </a:p>
        </p:txBody>
      </p:sp>
    </p:spTree>
    <p:extLst>
      <p:ext uri="{BB962C8B-B14F-4D97-AF65-F5344CB8AC3E}">
        <p14:creationId xmlns:p14="http://schemas.microsoft.com/office/powerpoint/2010/main" val="343881343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C69D3720-982E-4A4A-8228-04FA9285D8D1}" type="slidenum">
              <a:rPr lang="zh-TW" altLang="en-US"/>
              <a:pPr>
                <a:defRPr/>
              </a:pPr>
              <a:t>‹#›</a:t>
            </a:fld>
            <a:endParaRPr lang="en-US" altLang="zh-TW"/>
          </a:p>
        </p:txBody>
      </p:sp>
    </p:spTree>
    <p:extLst>
      <p:ext uri="{BB962C8B-B14F-4D97-AF65-F5344CB8AC3E}">
        <p14:creationId xmlns:p14="http://schemas.microsoft.com/office/powerpoint/2010/main" val="334075813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CD89B3F-6D7F-4E03-82EC-F37A0FAF9658}" type="slidenum">
              <a:rPr lang="zh-TW" altLang="en-US"/>
              <a:pPr>
                <a:defRPr/>
              </a:pPr>
              <a:t>‹#›</a:t>
            </a:fld>
            <a:endParaRPr lang="en-US" altLang="zh-TW"/>
          </a:p>
        </p:txBody>
      </p:sp>
    </p:spTree>
    <p:extLst>
      <p:ext uri="{BB962C8B-B14F-4D97-AF65-F5344CB8AC3E}">
        <p14:creationId xmlns:p14="http://schemas.microsoft.com/office/powerpoint/2010/main" val="75068850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514BC3E-87D7-4825-BB6B-3F59793CC4DE}" type="slidenum">
              <a:rPr lang="zh-TW" altLang="en-US"/>
              <a:pPr>
                <a:defRPr/>
              </a:pPr>
              <a:t>‹#›</a:t>
            </a:fld>
            <a:endParaRPr lang="en-US" altLang="zh-TW"/>
          </a:p>
        </p:txBody>
      </p:sp>
    </p:spTree>
    <p:extLst>
      <p:ext uri="{BB962C8B-B14F-4D97-AF65-F5344CB8AC3E}">
        <p14:creationId xmlns:p14="http://schemas.microsoft.com/office/powerpoint/2010/main" val="235549261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0DA02B9-174C-463F-BF12-0685591661F1}" type="slidenum">
              <a:rPr lang="zh-TW" altLang="en-US"/>
              <a:pPr>
                <a:defRPr/>
              </a:pPr>
              <a:t>‹#›</a:t>
            </a:fld>
            <a:endParaRPr lang="en-US" altLang="zh-TW"/>
          </a:p>
        </p:txBody>
      </p:sp>
    </p:spTree>
    <p:extLst>
      <p:ext uri="{BB962C8B-B14F-4D97-AF65-F5344CB8AC3E}">
        <p14:creationId xmlns:p14="http://schemas.microsoft.com/office/powerpoint/2010/main" val="127437536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CE3A51C-5F39-4B50-AC66-AD32201A9971}" type="slidenum">
              <a:rPr lang="zh-TW" altLang="en-US"/>
              <a:pPr>
                <a:defRPr/>
              </a:pPr>
              <a:t>‹#›</a:t>
            </a:fld>
            <a:endParaRPr lang="en-US" altLang="zh-TW"/>
          </a:p>
        </p:txBody>
      </p:sp>
    </p:spTree>
    <p:extLst>
      <p:ext uri="{BB962C8B-B14F-4D97-AF65-F5344CB8AC3E}">
        <p14:creationId xmlns:p14="http://schemas.microsoft.com/office/powerpoint/2010/main" val="169199652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08B0D19-E534-4593-BF99-BD44CE9B040F}" type="slidenum">
              <a:rPr lang="zh-TW" altLang="en-US"/>
              <a:pPr>
                <a:defRPr/>
              </a:pPr>
              <a:t>‹#›</a:t>
            </a:fld>
            <a:endParaRPr lang="en-US" altLang="zh-TW"/>
          </a:p>
        </p:txBody>
      </p:sp>
    </p:spTree>
    <p:extLst>
      <p:ext uri="{BB962C8B-B14F-4D97-AF65-F5344CB8AC3E}">
        <p14:creationId xmlns:p14="http://schemas.microsoft.com/office/powerpoint/2010/main" val="104460536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E4102B6-88D9-4473-95B9-311FA6E698A1}" type="slidenum">
              <a:rPr lang="zh-TW" altLang="en-US"/>
              <a:pPr>
                <a:defRPr/>
              </a:pPr>
              <a:t>‹#›</a:t>
            </a:fld>
            <a:endParaRPr lang="en-US" altLang="zh-TW"/>
          </a:p>
        </p:txBody>
      </p:sp>
    </p:spTree>
    <p:extLst>
      <p:ext uri="{BB962C8B-B14F-4D97-AF65-F5344CB8AC3E}">
        <p14:creationId xmlns:p14="http://schemas.microsoft.com/office/powerpoint/2010/main" val="4165825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228733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E50A244-B543-422D-923B-F3FFF0991891}" type="slidenum">
              <a:rPr lang="zh-TW" altLang="en-US"/>
              <a:pPr>
                <a:defRPr/>
              </a:pPr>
              <a:t>‹#›</a:t>
            </a:fld>
            <a:endParaRPr lang="en-US" altLang="zh-TW"/>
          </a:p>
        </p:txBody>
      </p:sp>
    </p:spTree>
    <p:extLst>
      <p:ext uri="{BB962C8B-B14F-4D97-AF65-F5344CB8AC3E}">
        <p14:creationId xmlns:p14="http://schemas.microsoft.com/office/powerpoint/2010/main" val="417834633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19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CB9118A-E869-4C3A-BB53-26DD80FB2255}" type="slidenum">
              <a:rPr lang="zh-TW" altLang="en-US"/>
              <a:pPr>
                <a:defRPr/>
              </a:pPr>
              <a:t>‹#›</a:t>
            </a:fld>
            <a:endParaRPr lang="en-US" altLang="zh-TW"/>
          </a:p>
        </p:txBody>
      </p:sp>
    </p:spTree>
    <p:extLst>
      <p:ext uri="{BB962C8B-B14F-4D97-AF65-F5344CB8AC3E}">
        <p14:creationId xmlns:p14="http://schemas.microsoft.com/office/powerpoint/2010/main" val="9336757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9" y="1752600"/>
            <a:ext cx="3627967"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7834" y="1752600"/>
            <a:ext cx="3627966"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B7533A9-CA2F-49AC-8D86-46911BA8FA38}" type="slidenum">
              <a:rPr lang="zh-TW" altLang="en-US"/>
              <a:pPr>
                <a:defRPr/>
              </a:pPr>
              <a:t>‹#›</a:t>
            </a:fld>
            <a:endParaRPr lang="en-US" altLang="zh-TW"/>
          </a:p>
        </p:txBody>
      </p:sp>
    </p:spTree>
    <p:extLst>
      <p:ext uri="{BB962C8B-B14F-4D97-AF65-F5344CB8AC3E}">
        <p14:creationId xmlns:p14="http://schemas.microsoft.com/office/powerpoint/2010/main" val="42882854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75FF70C-E1C6-4D15-8D65-E2DF60852F0D}" type="slidenum">
              <a:rPr lang="zh-TW" altLang="en-US"/>
              <a:pPr>
                <a:defRPr/>
              </a:pPr>
              <a:t>‹#›</a:t>
            </a:fld>
            <a:endParaRPr lang="en-US" altLang="zh-TW"/>
          </a:p>
        </p:txBody>
      </p:sp>
    </p:spTree>
    <p:extLst>
      <p:ext uri="{BB962C8B-B14F-4D97-AF65-F5344CB8AC3E}">
        <p14:creationId xmlns:p14="http://schemas.microsoft.com/office/powerpoint/2010/main" val="424649984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DC36A96C-DED9-49B8-826D-6673C8B2CFEF}" type="slidenum">
              <a:rPr lang="zh-TW" altLang="en-US"/>
              <a:pPr>
                <a:defRPr/>
              </a:pPr>
              <a:t>‹#›</a:t>
            </a:fld>
            <a:endParaRPr lang="en-US" altLang="zh-TW"/>
          </a:p>
        </p:txBody>
      </p:sp>
    </p:spTree>
    <p:extLst>
      <p:ext uri="{BB962C8B-B14F-4D97-AF65-F5344CB8AC3E}">
        <p14:creationId xmlns:p14="http://schemas.microsoft.com/office/powerpoint/2010/main" val="214025722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AE6BE6-12E7-4280-BF4D-CF20DDCC28B7}" type="slidenum">
              <a:rPr lang="zh-TW" altLang="en-US"/>
              <a:pPr>
                <a:defRPr/>
              </a:pPr>
              <a:t>‹#›</a:t>
            </a:fld>
            <a:endParaRPr lang="en-US" altLang="zh-TW"/>
          </a:p>
        </p:txBody>
      </p:sp>
    </p:spTree>
    <p:extLst>
      <p:ext uri="{BB962C8B-B14F-4D97-AF65-F5344CB8AC3E}">
        <p14:creationId xmlns:p14="http://schemas.microsoft.com/office/powerpoint/2010/main" val="338272150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34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49EDC8C-D1F7-4387-AB22-8A924278BFA5}" type="slidenum">
              <a:rPr lang="zh-TW" altLang="en-US"/>
              <a:pPr>
                <a:defRPr/>
              </a:pPr>
              <a:t>‹#›</a:t>
            </a:fld>
            <a:endParaRPr lang="en-US" altLang="zh-TW"/>
          </a:p>
        </p:txBody>
      </p:sp>
    </p:spTree>
    <p:extLst>
      <p:ext uri="{BB962C8B-B14F-4D97-AF65-F5344CB8AC3E}">
        <p14:creationId xmlns:p14="http://schemas.microsoft.com/office/powerpoint/2010/main" val="154674042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43C087B-9408-4D49-BA84-FD5F965766E1}" type="slidenum">
              <a:rPr lang="zh-TW" altLang="en-US"/>
              <a:pPr>
                <a:defRPr/>
              </a:pPr>
              <a:t>‹#›</a:t>
            </a:fld>
            <a:endParaRPr lang="en-US" altLang="zh-TW"/>
          </a:p>
        </p:txBody>
      </p:sp>
    </p:spTree>
    <p:extLst>
      <p:ext uri="{BB962C8B-B14F-4D97-AF65-F5344CB8AC3E}">
        <p14:creationId xmlns:p14="http://schemas.microsoft.com/office/powerpoint/2010/main" val="94619246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204DB3F-F195-4DFF-BF1E-358325AB49BE}" type="slidenum">
              <a:rPr lang="zh-TW" altLang="en-US"/>
              <a:pPr>
                <a:defRPr/>
              </a:pPr>
              <a:t>‹#›</a:t>
            </a:fld>
            <a:endParaRPr lang="en-US" altLang="zh-TW"/>
          </a:p>
        </p:txBody>
      </p:sp>
    </p:spTree>
    <p:extLst>
      <p:ext uri="{BB962C8B-B14F-4D97-AF65-F5344CB8AC3E}">
        <p14:creationId xmlns:p14="http://schemas.microsoft.com/office/powerpoint/2010/main" val="47140220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65234"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949408C-3345-41FE-8EED-3E80F56E3ECF}" type="slidenum">
              <a:rPr lang="zh-TW" altLang="en-US"/>
              <a:pPr>
                <a:defRPr/>
              </a:pPr>
              <a:t>‹#›</a:t>
            </a:fld>
            <a:endParaRPr lang="en-US" altLang="zh-TW"/>
          </a:p>
        </p:txBody>
      </p:sp>
    </p:spTree>
    <p:extLst>
      <p:ext uri="{BB962C8B-B14F-4D97-AF65-F5344CB8AC3E}">
        <p14:creationId xmlns:p14="http://schemas.microsoft.com/office/powerpoint/2010/main" val="250896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029854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09478123"/>
      </p:ext>
    </p:extLst>
  </p:cSld>
  <p:clrMapOvr>
    <a:masterClrMapping/>
  </p:clrMapOvr>
  <p:transition xmlns:p14="http://schemas.microsoft.com/office/powerpoint/2010/main" spd="med">
    <p:blinds/>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189091"/>
      </p:ext>
    </p:extLst>
  </p:cSld>
  <p:clrMapOvr>
    <a:masterClrMapping/>
  </p:clrMapOvr>
  <p:transition xmlns:p14="http://schemas.microsoft.com/office/powerpoint/2010/main" spd="med">
    <p:blinds/>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2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615336"/>
      </p:ext>
    </p:extLst>
  </p:cSld>
  <p:clrMapOvr>
    <a:masterClrMapping/>
  </p:clrMapOvr>
  <p:transition xmlns:p14="http://schemas.microsoft.com/office/powerpoint/2010/main" spd="med">
    <p:blinds/>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353" y="1600200"/>
            <a:ext cx="366606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87" y="1600200"/>
            <a:ext cx="366606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655478"/>
      </p:ext>
    </p:extLst>
  </p:cSld>
  <p:clrMapOvr>
    <a:masterClrMapping/>
  </p:clrMapOvr>
  <p:transition xmlns:p14="http://schemas.microsoft.com/office/powerpoint/2010/main" spd="med">
    <p:blinds/>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715351"/>
      </p:ext>
    </p:extLst>
  </p:cSld>
  <p:clrMapOvr>
    <a:masterClrMapping/>
  </p:clrMapOvr>
  <p:transition xmlns:p14="http://schemas.microsoft.com/office/powerpoint/2010/main" spd="med">
    <p:blinds/>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8115007"/>
      </p:ext>
    </p:extLst>
  </p:cSld>
  <p:clrMapOvr>
    <a:masterClrMapping/>
  </p:clrMapOvr>
  <p:transition xmlns:p14="http://schemas.microsoft.com/office/powerpoint/2010/main" spd="med">
    <p:blinds/>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76369"/>
      </p:ext>
    </p:extLst>
  </p:cSld>
  <p:clrMapOvr>
    <a:masterClrMapping/>
  </p:clrMapOvr>
  <p:transition xmlns:p14="http://schemas.microsoft.com/office/powerpoint/2010/main" spd="med">
    <p:blinds/>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35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0489000"/>
      </p:ext>
    </p:extLst>
  </p:cSld>
  <p:clrMapOvr>
    <a:masterClrMapping/>
  </p:clrMapOvr>
  <p:transition xmlns:p14="http://schemas.microsoft.com/office/powerpoint/2010/main" spd="med">
    <p:blinds/>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7426595"/>
      </p:ext>
    </p:extLst>
  </p:cSld>
  <p:clrMapOvr>
    <a:masterClrMapping/>
  </p:clrMapOvr>
  <p:transition xmlns:p14="http://schemas.microsoft.com/office/powerpoint/2010/main" spd="med">
    <p:blinds/>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990287"/>
      </p:ext>
    </p:extLst>
  </p:cSld>
  <p:clrMapOvr>
    <a:masterClrMapping/>
  </p:clrMapOvr>
  <p:transition xmlns:p14="http://schemas.microsoft.com/office/powerpoint/2010/main" spd="med">
    <p:blinds/>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254003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6523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7521934"/>
      </p:ext>
    </p:extLst>
  </p:cSld>
  <p:clrMapOvr>
    <a:masterClrMapping/>
  </p:clrMapOvr>
  <p:transition xmlns:p14="http://schemas.microsoft.com/office/powerpoint/2010/main" spd="med">
    <p:blinds/>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962161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16025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596062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948" y="1828800"/>
            <a:ext cx="266541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84613"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923780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91206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822753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29672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388675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1571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184284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91942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1697" y="762000"/>
            <a:ext cx="1370013"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98206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421314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201683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596209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3669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522997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391552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66798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8002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52178063"/>
      </p:ext>
    </p:extLst>
  </p:cSld>
  <p:clrMapOvr>
    <a:masterClrMapping/>
  </p:clrMapOvr>
  <p:transition xmlns:p14="http://schemas.microsoft.com/office/powerpoint/2010/main" spd="med">
    <p:blinds/>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294368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78273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3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033473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266" name="Rectangle 2"/>
          <p:cNvSpPr>
            <a:spLocks noGrp="1" noChangeArrowheads="1"/>
          </p:cNvSpPr>
          <p:nvPr>
            <p:ph type="ctrTitle"/>
          </p:nvPr>
        </p:nvSpPr>
        <p:spPr>
          <a:xfrm>
            <a:off x="838200" y="762000"/>
            <a:ext cx="5486400" cy="838200"/>
          </a:xfrm>
        </p:spPr>
        <p:txBody>
          <a:bodyPr/>
          <a:lstStyle>
            <a:lvl1pPr>
              <a:defRPr/>
            </a:lvl1pPr>
          </a:lstStyle>
          <a:p>
            <a:r>
              <a:rPr lang="en-US" altLang="zh-TW"/>
              <a:t>Click to edit Master title style</a:t>
            </a:r>
          </a:p>
        </p:txBody>
      </p:sp>
      <p:sp>
        <p:nvSpPr>
          <p:cNvPr id="2059267"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r>
              <a:rPr lang="en-US" altLang="zh-TW"/>
              <a:t>Click to edit Master subtitle style</a:t>
            </a:r>
          </a:p>
        </p:txBody>
      </p:sp>
    </p:spTree>
    <p:extLst>
      <p:ext uri="{BB962C8B-B14F-4D97-AF65-F5344CB8AC3E}">
        <p14:creationId xmlns:p14="http://schemas.microsoft.com/office/powerpoint/2010/main" val="78092791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24846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819498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62141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012366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423659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731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463234"/>
      </p:ext>
    </p:extLst>
  </p:cSld>
  <p:clrMapOvr>
    <a:masterClrMapping/>
  </p:clrMapOvr>
  <p:transition xmlns:p14="http://schemas.microsoft.com/office/powerpoint/2010/main" spd="med">
    <p:blinds/>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039025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939446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418503"/>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787144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040220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1612900"/>
            <a:ext cx="9144000" cy="420688"/>
          </a:xfrm>
          <a:prstGeom prst="rect">
            <a:avLst/>
          </a:prstGeom>
          <a:solidFill>
            <a:srgbClr val="000066"/>
          </a:solidFill>
          <a:ln>
            <a:noFill/>
          </a:ln>
          <a:extLst/>
        </p:spPr>
        <p:txBody>
          <a:bodyPr wrap="none" anchor="ctr"/>
          <a:lstStyle/>
          <a:p>
            <a:pPr algn="l" eaLnBrk="1" hangingPunct="1">
              <a:defRPr/>
            </a:pPr>
            <a:endParaRPr lang="en-US" sz="2000" u="none">
              <a:solidFill>
                <a:srgbClr val="000000"/>
              </a:solidFill>
              <a:latin typeface="Arial" pitchFamily="34" charset="0"/>
            </a:endParaRPr>
          </a:p>
        </p:txBody>
      </p:sp>
      <p:pic>
        <p:nvPicPr>
          <p:cNvPr id="6" name="Picture 6" descr="mtlogowebsite_final_032209"/>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5419" y="76200"/>
            <a:ext cx="36845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ctrTitle"/>
          </p:nvPr>
        </p:nvSpPr>
        <p:spPr>
          <a:xfrm>
            <a:off x="685800" y="2210096"/>
            <a:ext cx="7772400" cy="1470025"/>
          </a:xfrm>
        </p:spPr>
        <p:txBody>
          <a:bodyPr/>
          <a:lstStyle>
            <a:lvl1pPr>
              <a:defRPr sz="2400">
                <a:solidFill>
                  <a:srgbClr val="000066"/>
                </a:solidFill>
                <a:effectLst>
                  <a:outerShdw blurRad="38100" dist="38100" dir="2700000" algn="tl">
                    <a:srgbClr val="C0C0C0"/>
                  </a:outerShdw>
                </a:effectLst>
                <a:latin typeface="Engravers MT" pitchFamily="18" charset="0"/>
              </a:defRPr>
            </a:lvl1pPr>
          </a:lstStyle>
          <a:p>
            <a:r>
              <a:rPr lang="en-US"/>
              <a:t>Click to edit Master title style</a:t>
            </a:r>
          </a:p>
        </p:txBody>
      </p:sp>
      <p:sp>
        <p:nvSpPr>
          <p:cNvPr id="114692" name="Rectangle 4"/>
          <p:cNvSpPr>
            <a:spLocks noGrp="1" noChangeArrowheads="1"/>
          </p:cNvSpPr>
          <p:nvPr>
            <p:ph type="subTitle" idx="1"/>
          </p:nvPr>
        </p:nvSpPr>
        <p:spPr>
          <a:xfrm>
            <a:off x="1371600" y="48006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97635844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D6727731-011B-4193-B8CB-D3FEB27F7965}" type="slidenum">
              <a:rPr lang="en-US"/>
              <a:pPr>
                <a:defRPr/>
              </a:pPr>
              <a:t>‹#›</a:t>
            </a:fld>
            <a:endParaRPr lang="en-US"/>
          </a:p>
        </p:txBody>
      </p:sp>
    </p:spTree>
    <p:extLst>
      <p:ext uri="{BB962C8B-B14F-4D97-AF65-F5344CB8AC3E}">
        <p14:creationId xmlns:p14="http://schemas.microsoft.com/office/powerpoint/2010/main" val="220021332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701E7639-0EEE-48F9-9B3C-0BC1D58EAC97}" type="slidenum">
              <a:rPr lang="en-US"/>
              <a:pPr>
                <a:defRPr/>
              </a:pPr>
              <a:t>‹#›</a:t>
            </a:fld>
            <a:endParaRPr lang="en-US"/>
          </a:p>
        </p:txBody>
      </p:sp>
    </p:spTree>
    <p:extLst>
      <p:ext uri="{BB962C8B-B14F-4D97-AF65-F5344CB8AC3E}">
        <p14:creationId xmlns:p14="http://schemas.microsoft.com/office/powerpoint/2010/main" val="85234480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6"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F808568B-E6F6-48A0-A874-F4C743DCDE54}" type="slidenum">
              <a:rPr lang="en-US"/>
              <a:pPr>
                <a:defRPr/>
              </a:pPr>
              <a:t>‹#›</a:t>
            </a:fld>
            <a:endParaRPr lang="en-US"/>
          </a:p>
        </p:txBody>
      </p:sp>
    </p:spTree>
    <p:extLst>
      <p:ext uri="{BB962C8B-B14F-4D97-AF65-F5344CB8AC3E}">
        <p14:creationId xmlns:p14="http://schemas.microsoft.com/office/powerpoint/2010/main" val="207370825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8"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FF19CA4A-D808-4071-AC73-846B52138E26}" type="slidenum">
              <a:rPr lang="en-US"/>
              <a:pPr>
                <a:defRPr/>
              </a:pPr>
              <a:t>‹#›</a:t>
            </a:fld>
            <a:endParaRPr lang="en-US"/>
          </a:p>
        </p:txBody>
      </p:sp>
    </p:spTree>
    <p:extLst>
      <p:ext uri="{BB962C8B-B14F-4D97-AF65-F5344CB8AC3E}">
        <p14:creationId xmlns:p14="http://schemas.microsoft.com/office/powerpoint/2010/main" val="83053046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4"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ADCDD2E9-306D-45D6-93D8-5DA2F0FC6DE1}" type="slidenum">
              <a:rPr lang="en-US"/>
              <a:pPr>
                <a:defRPr/>
              </a:pPr>
              <a:t>‹#›</a:t>
            </a:fld>
            <a:endParaRPr lang="en-US"/>
          </a:p>
        </p:txBody>
      </p:sp>
    </p:spTree>
    <p:extLst>
      <p:ext uri="{BB962C8B-B14F-4D97-AF65-F5344CB8AC3E}">
        <p14:creationId xmlns:p14="http://schemas.microsoft.com/office/powerpoint/2010/main" val="209650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2529848"/>
      </p:ext>
    </p:extLst>
  </p:cSld>
  <p:clrMapOvr>
    <a:masterClrMapping/>
  </p:clrMapOvr>
  <p:transition xmlns:p14="http://schemas.microsoft.com/office/powerpoint/2010/main" spd="med">
    <p:blinds/>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3"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7C5EB651-C8F8-4728-99BB-0EFA0111C721}" type="slidenum">
              <a:rPr lang="en-US"/>
              <a:pPr>
                <a:defRPr/>
              </a:pPr>
              <a:t>‹#›</a:t>
            </a:fld>
            <a:endParaRPr lang="en-US"/>
          </a:p>
        </p:txBody>
      </p:sp>
    </p:spTree>
    <p:extLst>
      <p:ext uri="{BB962C8B-B14F-4D97-AF65-F5344CB8AC3E}">
        <p14:creationId xmlns:p14="http://schemas.microsoft.com/office/powerpoint/2010/main" val="42905023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6"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E5579963-DC3E-4FCF-9EE6-31B3715BCFDA}" type="slidenum">
              <a:rPr lang="en-US"/>
              <a:pPr>
                <a:defRPr/>
              </a:pPr>
              <a:t>‹#›</a:t>
            </a:fld>
            <a:endParaRPr lang="en-US"/>
          </a:p>
        </p:txBody>
      </p:sp>
    </p:spTree>
    <p:extLst>
      <p:ext uri="{BB962C8B-B14F-4D97-AF65-F5344CB8AC3E}">
        <p14:creationId xmlns:p14="http://schemas.microsoft.com/office/powerpoint/2010/main" val="132233407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6"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719E44F6-D45F-43C3-A6EF-03959D815E5D}" type="slidenum">
              <a:rPr lang="en-US"/>
              <a:pPr>
                <a:defRPr/>
              </a:pPr>
              <a:t>‹#›</a:t>
            </a:fld>
            <a:endParaRPr lang="en-US"/>
          </a:p>
        </p:txBody>
      </p:sp>
    </p:spTree>
    <p:extLst>
      <p:ext uri="{BB962C8B-B14F-4D97-AF65-F5344CB8AC3E}">
        <p14:creationId xmlns:p14="http://schemas.microsoft.com/office/powerpoint/2010/main" val="163308441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47C030F2-40C3-4938-86AE-B907CF505583}" type="slidenum">
              <a:rPr lang="en-US"/>
              <a:pPr>
                <a:defRPr/>
              </a:pPr>
              <a:t>‹#›</a:t>
            </a:fld>
            <a:endParaRPr lang="en-US"/>
          </a:p>
        </p:txBody>
      </p:sp>
    </p:spTree>
    <p:extLst>
      <p:ext uri="{BB962C8B-B14F-4D97-AF65-F5344CB8AC3E}">
        <p14:creationId xmlns:p14="http://schemas.microsoft.com/office/powerpoint/2010/main" val="322163497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6"/>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6"/>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atin typeface="Tahoma" pitchFamily="34" charset="0"/>
                <a:cs typeface="Tahoma" pitchFamily="34" charset="0"/>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atin typeface="Tahoma" pitchFamily="-1" charset="0"/>
                <a:cs typeface="Tahoma" pitchFamily="-1" charset="0"/>
              </a:defRPr>
            </a:lvl1pPr>
          </a:lstStyle>
          <a:p>
            <a:pPr>
              <a:defRPr/>
            </a:pPr>
            <a:fld id="{66C51E97-D912-4F12-8B3A-D9A08955AAC0}" type="slidenum">
              <a:rPr lang="en-US"/>
              <a:pPr>
                <a:defRPr/>
              </a:pPr>
              <a:t>‹#›</a:t>
            </a:fld>
            <a:endParaRPr lang="en-US"/>
          </a:p>
        </p:txBody>
      </p:sp>
    </p:spTree>
    <p:extLst>
      <p:ext uri="{BB962C8B-B14F-4D97-AF65-F5344CB8AC3E}">
        <p14:creationId xmlns:p14="http://schemas.microsoft.com/office/powerpoint/2010/main" val="146698980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040220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1612900"/>
            <a:ext cx="9144000" cy="420688"/>
          </a:xfrm>
          <a:prstGeom prst="rect">
            <a:avLst/>
          </a:prstGeom>
          <a:solidFill>
            <a:srgbClr val="000066"/>
          </a:solidFill>
          <a:ln w="9525">
            <a:noFill/>
            <a:miter lim="800000"/>
            <a:headEnd/>
            <a:tailEnd/>
          </a:ln>
          <a:effectLst/>
        </p:spPr>
        <p:txBody>
          <a:bodyPr wrap="none" anchor="ctr"/>
          <a:lstStyle/>
          <a:p>
            <a:pPr algn="l" eaLnBrk="1" hangingPunct="1">
              <a:defRPr/>
            </a:pPr>
            <a:endParaRPr lang="en-US" sz="1800" u="none">
              <a:solidFill>
                <a:srgbClr val="000000"/>
              </a:solidFill>
              <a:latin typeface="Tahoma" pitchFamily="34" charset="0"/>
              <a:cs typeface="Tahoma" pitchFamily="34" charset="0"/>
            </a:endParaRPr>
          </a:p>
        </p:txBody>
      </p:sp>
      <p:pic>
        <p:nvPicPr>
          <p:cNvPr id="6" name="Picture 6" descr="mtlogowebsite_final_032209"/>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5419" y="76200"/>
            <a:ext cx="36845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mt web address"/>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362075" y="6343650"/>
            <a:ext cx="6400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ctrTitle"/>
          </p:nvPr>
        </p:nvSpPr>
        <p:spPr>
          <a:xfrm>
            <a:off x="685800" y="2210096"/>
            <a:ext cx="7772400" cy="1470025"/>
          </a:xfrm>
        </p:spPr>
        <p:txBody>
          <a:bodyPr/>
          <a:lstStyle>
            <a:lvl1pPr>
              <a:defRPr sz="2400" b="0">
                <a:solidFill>
                  <a:srgbClr val="000066"/>
                </a:solidFill>
                <a:effectLst>
                  <a:outerShdw blurRad="38100" dist="38100" dir="2700000" algn="tl">
                    <a:srgbClr val="C0C0C0"/>
                  </a:outerShdw>
                </a:effectLst>
                <a:latin typeface="Engravers MT" pitchFamily="18" charset="0"/>
              </a:defRPr>
            </a:lvl1pPr>
          </a:lstStyle>
          <a:p>
            <a:r>
              <a:rPr lang="en-US"/>
              <a:t>Click to edit Master title style</a:t>
            </a:r>
          </a:p>
        </p:txBody>
      </p:sp>
      <p:sp>
        <p:nvSpPr>
          <p:cNvPr id="114692" name="Rectangle 4"/>
          <p:cNvSpPr>
            <a:spLocks noGrp="1" noChangeArrowheads="1"/>
          </p:cNvSpPr>
          <p:nvPr>
            <p:ph type="subTitle" idx="1"/>
          </p:nvPr>
        </p:nvSpPr>
        <p:spPr>
          <a:xfrm>
            <a:off x="1371600" y="4800896"/>
            <a:ext cx="6400800" cy="1457325"/>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30723886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B3C4CF37-2863-40EA-B108-6124589649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17212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F68AD9BA-70F1-4042-8C10-3EA4DA0F87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425940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049C5D28-3535-4810-A38E-1C153381D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747540"/>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73F92BBF-A34A-47DF-A103-A3EB9C09C2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7756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366263"/>
      </p:ext>
    </p:extLst>
  </p:cSld>
  <p:clrMapOvr>
    <a:masterClrMapping/>
  </p:clrMapOvr>
  <p:transition xmlns:p14="http://schemas.microsoft.com/office/powerpoint/2010/main" spd="med">
    <p:blinds/>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9FF42B88-18BD-4A07-8325-7D0F1B7ECA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63034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FD36C252-36EE-43C4-94CD-0929CFDC16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230264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ACD3E27F-ED6B-4FF6-88EB-61CC01CCD7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14106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18F2D712-A8B8-4D09-8E72-CC056046B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124545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17EC8EC3-BF6E-423F-BE59-A8A7F9D77C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79353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9" y="296"/>
            <a:ext cx="206057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96"/>
            <a:ext cx="6034088"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881D6EFE-C92A-4944-A984-E4DFC69859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3190686"/>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2674" name="Rectangle 2"/>
          <p:cNvSpPr>
            <a:spLocks noGrp="1" noChangeArrowheads="1"/>
          </p:cNvSpPr>
          <p:nvPr>
            <p:ph type="ctrTitle"/>
          </p:nvPr>
        </p:nvSpPr>
        <p:spPr>
          <a:xfrm>
            <a:off x="685800" y="2210096"/>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692675"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65106899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883385"/>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195057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9548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653526"/>
      </p:ext>
    </p:extLst>
  </p:cSld>
  <p:clrMapOvr>
    <a:masterClrMapping/>
  </p:clrMapOvr>
  <p:transition xmlns:p14="http://schemas.microsoft.com/office/powerpoint/2010/main" spd="med">
    <p:blinds/>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5815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319691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92335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131419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626770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93352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96"/>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96"/>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796039"/>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50594"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3950595"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3950599" name="Picture 7"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66674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1320285"/>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649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6175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6607094"/>
      </p:ext>
    </p:extLst>
  </p:cSld>
  <p:clrMapOvr>
    <a:masterClrMapping/>
  </p:clrMapOvr>
  <p:transition xmlns:p14="http://schemas.microsoft.com/office/powerpoint/2010/main" spd="med">
    <p:blinds/>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77688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55834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167248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79174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714646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768585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848808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292494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84882474"/>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891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53759"/>
      </p:ext>
    </p:extLst>
  </p:cSld>
  <p:clrMapOvr>
    <a:masterClrMapping/>
  </p:clrMapOvr>
  <p:transition xmlns:p14="http://schemas.microsoft.com/office/powerpoint/2010/main" spd="med">
    <p:blinds/>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577722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948" y="1828800"/>
            <a:ext cx="266541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84613"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2474225"/>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166596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905654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797240"/>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585082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5035044"/>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12131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1697" y="762000"/>
            <a:ext cx="1370013"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63488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BB709D56-779E-40AB-A346-AE4F420CF1A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94507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0061019"/>
      </p:ext>
    </p:extLst>
  </p:cSld>
  <p:clrMapOvr>
    <a:masterClrMapping/>
  </p:clrMapOvr>
  <p:transition xmlns:p14="http://schemas.microsoft.com/office/powerpoint/2010/main" spd="med">
    <p:blinds/>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0CFDA37D-A2C1-4595-B6CF-640BA9D0687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481806259"/>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EF7F6D2-3315-4528-954A-137FF449BC2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90631671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7CA372A8-B4B3-4978-9227-52114425747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196540264"/>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CB506C06-3E1C-458D-AAF7-BD1070C61F8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2542390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6A7E5EA5-2483-41F3-B59B-593E44D7F71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84661446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TW">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F8F6185D-D42D-4136-8E1B-6647ACBEF444}"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43000499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972A072-5A6F-4E6A-A3B4-4D1359C6740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81774332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1DDCD57B-FF60-4803-83E7-315F997F36E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1522362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5608B353-E0DF-4C12-99A4-35A27239510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5286937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6"/>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6"/>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7772887A-E8D7-4279-9628-344CD1CDFC6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704052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3404011"/>
      </p:ext>
    </p:extLst>
  </p:cSld>
  <p:clrMapOvr>
    <a:masterClrMapping/>
  </p:clrMapOvr>
  <p:transition xmlns:p14="http://schemas.microsoft.com/office/powerpoint/2010/main" spd="med">
    <p:blinds/>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8432421"/>
      </p:ext>
    </p:extLst>
  </p:cSld>
  <p:clrMapOvr>
    <a:masterClrMapping/>
  </p:clrMapOvr>
  <p:transition xmlns:p14="http://schemas.microsoft.com/office/powerpoint/2010/main" spd="med">
    <p:blinds/>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244586"/>
      </p:ext>
    </p:extLst>
  </p:cSld>
  <p:clrMapOvr>
    <a:masterClrMapping/>
  </p:clrMapOvr>
  <p:transition xmlns:p14="http://schemas.microsoft.com/office/powerpoint/2010/main" spd="med">
    <p:blinds/>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1313065"/>
      </p:ext>
    </p:extLst>
  </p:cSld>
  <p:clrMapOvr>
    <a:masterClrMapping/>
  </p:clrMapOvr>
  <p:transition xmlns:p14="http://schemas.microsoft.com/office/powerpoint/2010/main" spd="med">
    <p:blinds/>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6383836"/>
      </p:ext>
    </p:extLst>
  </p:cSld>
  <p:clrMapOvr>
    <a:masterClrMapping/>
  </p:clrMapOvr>
  <p:transition xmlns:p14="http://schemas.microsoft.com/office/powerpoint/2010/main" spd="med">
    <p:blinds/>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426662"/>
      </p:ext>
    </p:extLst>
  </p:cSld>
  <p:clrMapOvr>
    <a:masterClrMapping/>
  </p:clrMapOvr>
  <p:transition xmlns:p14="http://schemas.microsoft.com/office/powerpoint/2010/main" spd="med">
    <p:blinds/>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9719482"/>
      </p:ext>
    </p:extLst>
  </p:cSld>
  <p:clrMapOvr>
    <a:masterClrMapping/>
  </p:clrMapOvr>
  <p:transition xmlns:p14="http://schemas.microsoft.com/office/powerpoint/2010/main" spd="med">
    <p:blinds/>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14341"/>
      </p:ext>
    </p:extLst>
  </p:cSld>
  <p:clrMapOvr>
    <a:masterClrMapping/>
  </p:clrMapOvr>
  <p:transition xmlns:p14="http://schemas.microsoft.com/office/powerpoint/2010/main" spd="med">
    <p:blinds/>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7678502"/>
      </p:ext>
    </p:extLst>
  </p:cSld>
  <p:clrMapOvr>
    <a:masterClrMapping/>
  </p:clrMapOvr>
  <p:transition xmlns:p14="http://schemas.microsoft.com/office/powerpoint/2010/main" spd="med">
    <p:blinds/>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4058372"/>
      </p:ext>
    </p:extLst>
  </p:cSld>
  <p:clrMapOvr>
    <a:masterClrMapping/>
  </p:clrMapOvr>
  <p:transition xmlns:p14="http://schemas.microsoft.com/office/powerpoint/2010/main" spd="med">
    <p:blinds/>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901314"/>
      </p:ext>
    </p:extLst>
  </p:cSld>
  <p:clrMapOvr>
    <a:masterClrMapping/>
  </p:clrMapOvr>
  <p:transition xmlns:p14="http://schemas.microsoft.com/office/powerpoint/2010/main" spd="med">
    <p:blinds/>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228084"/>
      </p:ext>
    </p:extLst>
  </p:cSld>
  <p:clrMapOvr>
    <a:masterClrMapping/>
  </p:clrMapOvr>
  <p:transition xmlns:p14="http://schemas.microsoft.com/office/powerpoint/2010/main" spd="med">
    <p:blinds/>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610176"/>
      </p:ext>
    </p:extLst>
  </p:cSld>
  <p:clrMapOvr>
    <a:masterClrMapping/>
  </p:clrMapOvr>
  <p:transition xmlns:p14="http://schemas.microsoft.com/office/powerpoint/2010/main" spd="med">
    <p:blinds/>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557890" name="Picture 2" descr="j040220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557891" name="Rectangle 3"/>
          <p:cNvSpPr>
            <a:spLocks noGrp="1" noChangeArrowheads="1"/>
          </p:cNvSpPr>
          <p:nvPr>
            <p:ph type="ctrTitle"/>
          </p:nvPr>
        </p:nvSpPr>
        <p:spPr>
          <a:xfrm>
            <a:off x="685800" y="2210066"/>
            <a:ext cx="7772400" cy="1470025"/>
          </a:xfrm>
        </p:spPr>
        <p:txBody>
          <a:bodyPr/>
          <a:lstStyle>
            <a:lvl1pPr>
              <a:defRPr sz="2400">
                <a:solidFill>
                  <a:srgbClr val="000066"/>
                </a:solidFill>
                <a:effectLst>
                  <a:outerShdw blurRad="38100" dist="38100" dir="2700000" algn="tl">
                    <a:srgbClr val="C0C0C0"/>
                  </a:outerShdw>
                </a:effectLst>
                <a:latin typeface="Engravers MT" pitchFamily="18" charset="0"/>
              </a:defRPr>
            </a:lvl1pPr>
          </a:lstStyle>
          <a:p>
            <a:pPr lvl="0"/>
            <a:r>
              <a:rPr lang="en-US" noProof="0" smtClean="0"/>
              <a:t>Click to edit Master title style</a:t>
            </a:r>
          </a:p>
        </p:txBody>
      </p:sp>
      <p:sp>
        <p:nvSpPr>
          <p:cNvPr id="11557892" name="Rectangle 4"/>
          <p:cNvSpPr>
            <a:spLocks noGrp="1" noChangeArrowheads="1"/>
          </p:cNvSpPr>
          <p:nvPr>
            <p:ph type="subTitle" idx="1"/>
          </p:nvPr>
        </p:nvSpPr>
        <p:spPr>
          <a:xfrm>
            <a:off x="1371600" y="4800600"/>
            <a:ext cx="6400800" cy="1752600"/>
          </a:xfrm>
        </p:spPr>
        <p:txBody>
          <a:bodyPr/>
          <a:lstStyle>
            <a:lvl1pPr marL="0" indent="0" algn="ctr">
              <a:buFontTx/>
              <a:buNone/>
              <a:defRPr/>
            </a:lvl1pPr>
          </a:lstStyle>
          <a:p>
            <a:pPr lvl="0"/>
            <a:r>
              <a:rPr lang="en-US" noProof="0" smtClean="0"/>
              <a:t>Click to edit Master subtitle style</a:t>
            </a:r>
          </a:p>
        </p:txBody>
      </p:sp>
      <p:sp>
        <p:nvSpPr>
          <p:cNvPr id="11557893" name="Rectangle 5"/>
          <p:cNvSpPr>
            <a:spLocks noChangeArrowheads="1"/>
          </p:cNvSpPr>
          <p:nvPr userDrawn="1"/>
        </p:nvSpPr>
        <p:spPr bwMode="auto">
          <a:xfrm>
            <a:off x="0" y="1612900"/>
            <a:ext cx="9144000" cy="420688"/>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557894" name="Picture 6" descr="mtlogowebsite_final_032209"/>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5419" y="76200"/>
            <a:ext cx="368458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99436"/>
      </p:ext>
    </p:extLst>
  </p:cSld>
  <p:clrMapOvr>
    <a:masterClrMapping/>
  </p:clrMapOvr>
  <p:timing>
    <p:tnLst>
      <p:par>
        <p:cTn xmlns:p14="http://schemas.microsoft.com/office/powerpoint/2010/mai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920701803"/>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6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29976387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422006794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397651517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083453195"/>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125875797"/>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351004768"/>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843128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8834750"/>
      </p:ext>
    </p:extLst>
  </p:cSld>
  <p:clrMapOvr>
    <a:masterClrMapping/>
  </p:clrMapOvr>
  <p:transition xmlns:p14="http://schemas.microsoft.com/office/powerpoint/2010/main" spd="med">
    <p:blinds/>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68196404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6"/>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6"/>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661501170"/>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42" name="Rectangle 2"/>
          <p:cNvSpPr>
            <a:spLocks noGrp="1" noChangeArrowheads="1"/>
          </p:cNvSpPr>
          <p:nvPr>
            <p:ph type="ctrTitle"/>
          </p:nvPr>
        </p:nvSpPr>
        <p:spPr>
          <a:xfrm>
            <a:off x="685800" y="2210090"/>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802243"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729409457"/>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46374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05575373"/>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841784"/>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8653704"/>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813456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13904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297"/>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7814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487042"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6487043"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6487044"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4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62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354760"/>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131653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49"/>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49"/>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0119716"/>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6"/>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cs typeface="Arial" charset="0"/>
              </a:defRPr>
            </a:lvl1pPr>
          </a:lstStyle>
          <a:p>
            <a:pPr>
              <a:defRPr/>
            </a:pPr>
            <a:fld id="{925CE46D-9D6D-4CDE-BBE2-3052C075365F}"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F98E0CB4-A158-4143-8A7E-79B9F73CAAA1}" type="slidenum">
              <a:rPr lang="id-ID"/>
              <a:pPr>
                <a:defRPr/>
              </a:pPr>
              <a:t>‹#›</a:t>
            </a:fld>
            <a:endParaRPr lang="id-ID"/>
          </a:p>
        </p:txBody>
      </p:sp>
    </p:spTree>
    <p:extLst>
      <p:ext uri="{BB962C8B-B14F-4D97-AF65-F5344CB8AC3E}">
        <p14:creationId xmlns:p14="http://schemas.microsoft.com/office/powerpoint/2010/main" val="4093830123"/>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3"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charset="0"/>
              </a:defRPr>
            </a:lvl1pPr>
          </a:lstStyle>
          <a:p>
            <a:pPr>
              <a:defRPr/>
            </a:pPr>
            <a:fld id="{0B3B2D64-A5FF-4B87-BE09-605785464EB9}"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3B98472C-20F4-4534-98D0-A1CA3550ABA2}" type="slidenum">
              <a:rPr lang="id-ID"/>
              <a:pPr>
                <a:defRPr/>
              </a:pPr>
              <a:t>‹#›</a:t>
            </a:fld>
            <a:endParaRPr lang="id-ID"/>
          </a:p>
        </p:txBody>
      </p:sp>
    </p:spTree>
    <p:extLst>
      <p:ext uri="{BB962C8B-B14F-4D97-AF65-F5344CB8AC3E}">
        <p14:creationId xmlns:p14="http://schemas.microsoft.com/office/powerpoint/2010/main" val="2692510531"/>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6"/>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827EDD61-99C6-48BB-8DC3-66DDA01B8EC9}"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CDF088E-6F36-4CA0-ADE2-5C33929935EE}" type="slidenum">
              <a:rPr lang="id-ID"/>
              <a:pPr>
                <a:defRPr/>
              </a:pPr>
              <a:t>‹#›</a:t>
            </a:fld>
            <a:endParaRPr lang="id-ID"/>
          </a:p>
        </p:txBody>
      </p:sp>
    </p:spTree>
    <p:extLst>
      <p:ext uri="{BB962C8B-B14F-4D97-AF65-F5344CB8AC3E}">
        <p14:creationId xmlns:p14="http://schemas.microsoft.com/office/powerpoint/2010/main" val="3526340089"/>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cs typeface="Arial" charset="0"/>
              </a:defRPr>
            </a:lvl1pPr>
          </a:lstStyle>
          <a:p>
            <a:pPr>
              <a:defRPr/>
            </a:pPr>
            <a:fld id="{5B52D520-6531-4625-9AC5-F8BDAE06EEB0}"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71F4EE9A-E781-4C22-9F45-0F1379256D75}" type="slidenum">
              <a:rPr lang="id-ID"/>
              <a:pPr>
                <a:defRPr/>
              </a:pPr>
              <a:t>‹#›</a:t>
            </a:fld>
            <a:endParaRPr lang="id-ID"/>
          </a:p>
        </p:txBody>
      </p:sp>
    </p:spTree>
    <p:extLst>
      <p:ext uri="{BB962C8B-B14F-4D97-AF65-F5344CB8AC3E}">
        <p14:creationId xmlns:p14="http://schemas.microsoft.com/office/powerpoint/2010/main" val="3190068453"/>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cs typeface="Arial" charset="0"/>
              </a:defRPr>
            </a:lvl1pPr>
          </a:lstStyle>
          <a:p>
            <a:pPr>
              <a:defRPr/>
            </a:pPr>
            <a:fld id="{15125AAC-8F32-4E96-A5E1-E4E18A955844}" type="datetimeFigureOut">
              <a:rPr lang="id-ID"/>
              <a:pPr>
                <a:defRPr/>
              </a:pPr>
              <a:t>10/23/14</a:t>
            </a:fld>
            <a:endParaRPr lang="id-ID"/>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93B98744-8557-4E96-A4BB-D040292813B1}" type="slidenum">
              <a:rPr lang="id-ID"/>
              <a:pPr>
                <a:defRPr/>
              </a:pPr>
              <a:t>‹#›</a:t>
            </a:fld>
            <a:endParaRPr lang="id-ID"/>
          </a:p>
        </p:txBody>
      </p:sp>
    </p:spTree>
    <p:extLst>
      <p:ext uri="{BB962C8B-B14F-4D97-AF65-F5344CB8AC3E}">
        <p14:creationId xmlns:p14="http://schemas.microsoft.com/office/powerpoint/2010/main" val="3074758147"/>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cs typeface="Arial" charset="0"/>
              </a:defRPr>
            </a:lvl1pPr>
          </a:lstStyle>
          <a:p>
            <a:pPr>
              <a:defRPr/>
            </a:pPr>
            <a:fld id="{BD1D68FD-EAC7-49F7-A556-10CE5CF4E8D3}" type="datetimeFigureOut">
              <a:rPr lang="id-ID"/>
              <a:pPr>
                <a:defRPr/>
              </a:pPr>
              <a:t>10/23/14</a:t>
            </a:fld>
            <a:endParaRPr lang="id-ID"/>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43659824-9714-4F30-B497-1879A44BCB9E}" type="slidenum">
              <a:rPr lang="id-ID"/>
              <a:pPr>
                <a:defRPr/>
              </a:pPr>
              <a:t>‹#›</a:t>
            </a:fld>
            <a:endParaRPr lang="id-ID"/>
          </a:p>
        </p:txBody>
      </p:sp>
    </p:spTree>
    <p:extLst>
      <p:ext uri="{BB962C8B-B14F-4D97-AF65-F5344CB8AC3E}">
        <p14:creationId xmlns:p14="http://schemas.microsoft.com/office/powerpoint/2010/main" val="2317317237"/>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2F82D11B-66D0-451B-B0E3-A04C6A985298}" type="datetimeFigureOut">
              <a:rPr lang="id-ID"/>
              <a:pPr>
                <a:defRPr/>
              </a:pPr>
              <a:t>10/23/14</a:t>
            </a:fld>
            <a:endParaRPr lang="id-ID"/>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01722CF5-B90E-47C5-8568-7CA358A2F3B3}" type="slidenum">
              <a:rPr lang="id-ID"/>
              <a:pPr>
                <a:defRPr/>
              </a:pPr>
              <a:t>‹#›</a:t>
            </a:fld>
            <a:endParaRPr lang="id-ID"/>
          </a:p>
        </p:txBody>
      </p:sp>
    </p:spTree>
    <p:extLst>
      <p:ext uri="{BB962C8B-B14F-4D97-AF65-F5344CB8AC3E}">
        <p14:creationId xmlns:p14="http://schemas.microsoft.com/office/powerpoint/2010/main" val="2974156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558369"/>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2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7A548D26-E76A-43BF-BCD1-188BB7224C94}"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F58C616E-B499-43CD-B28A-CA1CB58F1086}" type="slidenum">
              <a:rPr lang="id-ID"/>
              <a:pPr>
                <a:defRPr/>
              </a:pPr>
              <a:t>‹#›</a:t>
            </a:fld>
            <a:endParaRPr lang="id-ID"/>
          </a:p>
        </p:txBody>
      </p:sp>
    </p:spTree>
    <p:extLst>
      <p:ext uri="{BB962C8B-B14F-4D97-AF65-F5344CB8AC3E}">
        <p14:creationId xmlns:p14="http://schemas.microsoft.com/office/powerpoint/2010/main" val="3979037845"/>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DECB711A-F362-4D9C-8875-118CF314C1D8}"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57D8CBE8-C892-46AF-9922-0F137AE4236D}" type="slidenum">
              <a:rPr lang="id-ID"/>
              <a:pPr>
                <a:defRPr/>
              </a:pPr>
              <a:t>‹#›</a:t>
            </a:fld>
            <a:endParaRPr lang="id-ID"/>
          </a:p>
        </p:txBody>
      </p:sp>
    </p:spTree>
    <p:extLst>
      <p:ext uri="{BB962C8B-B14F-4D97-AF65-F5344CB8AC3E}">
        <p14:creationId xmlns:p14="http://schemas.microsoft.com/office/powerpoint/2010/main" val="3975459267"/>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charset="0"/>
              </a:defRPr>
            </a:lvl1pPr>
          </a:lstStyle>
          <a:p>
            <a:pPr>
              <a:defRPr/>
            </a:pPr>
            <a:fld id="{554FBBB8-1215-415F-899A-908D10279AB7}"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ABFC801-882B-48B8-B299-6C6B3DEC443F}" type="slidenum">
              <a:rPr lang="id-ID"/>
              <a:pPr>
                <a:defRPr/>
              </a:pPr>
              <a:t>‹#›</a:t>
            </a:fld>
            <a:endParaRPr lang="id-ID"/>
          </a:p>
        </p:txBody>
      </p:sp>
    </p:spTree>
    <p:extLst>
      <p:ext uri="{BB962C8B-B14F-4D97-AF65-F5344CB8AC3E}">
        <p14:creationId xmlns:p14="http://schemas.microsoft.com/office/powerpoint/2010/main" val="393820124"/>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44"/>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8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charset="0"/>
              </a:defRPr>
            </a:lvl1pPr>
          </a:lstStyle>
          <a:p>
            <a:pPr>
              <a:defRPr/>
            </a:pPr>
            <a:fld id="{FB9C59FC-CDEC-4C42-8488-C48894C62820}"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969820F-21E9-4EAC-97BD-51825FE0E82A}" type="slidenum">
              <a:rPr lang="id-ID"/>
              <a:pPr>
                <a:defRPr/>
              </a:pPr>
              <a:t>‹#›</a:t>
            </a:fld>
            <a:endParaRPr lang="id-ID"/>
          </a:p>
        </p:txBody>
      </p:sp>
    </p:spTree>
    <p:extLst>
      <p:ext uri="{BB962C8B-B14F-4D97-AF65-F5344CB8AC3E}">
        <p14:creationId xmlns:p14="http://schemas.microsoft.com/office/powerpoint/2010/main" val="3332018639"/>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5369661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936048"/>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268603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79" y="1828800"/>
            <a:ext cx="266541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84613"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89332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872654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8123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6662853"/>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98178"/>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2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665612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2662133"/>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439166"/>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1679" y="762000"/>
            <a:ext cx="1370013"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1221716"/>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557890" name="Picture 2" descr="j040220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557891" name="Rectangle 3"/>
          <p:cNvSpPr>
            <a:spLocks noGrp="1" noChangeArrowheads="1"/>
          </p:cNvSpPr>
          <p:nvPr>
            <p:ph type="ctrTitle"/>
          </p:nvPr>
        </p:nvSpPr>
        <p:spPr>
          <a:xfrm>
            <a:off x="685800" y="2209944"/>
            <a:ext cx="7772400" cy="1470025"/>
          </a:xfrm>
        </p:spPr>
        <p:txBody>
          <a:bodyPr/>
          <a:lstStyle>
            <a:lvl1pPr>
              <a:defRPr sz="2400">
                <a:solidFill>
                  <a:srgbClr val="000066"/>
                </a:solidFill>
                <a:effectLst>
                  <a:outerShdw blurRad="38100" dist="38100" dir="2700000" algn="tl">
                    <a:srgbClr val="C0C0C0"/>
                  </a:outerShdw>
                </a:effectLst>
                <a:latin typeface="Engravers MT" pitchFamily="18" charset="0"/>
              </a:defRPr>
            </a:lvl1pPr>
          </a:lstStyle>
          <a:p>
            <a:pPr lvl="0"/>
            <a:r>
              <a:rPr lang="en-US" noProof="0" smtClean="0"/>
              <a:t>Click to edit Master title style</a:t>
            </a:r>
          </a:p>
        </p:txBody>
      </p:sp>
      <p:sp>
        <p:nvSpPr>
          <p:cNvPr id="11557892" name="Rectangle 4"/>
          <p:cNvSpPr>
            <a:spLocks noGrp="1" noChangeArrowheads="1"/>
          </p:cNvSpPr>
          <p:nvPr>
            <p:ph type="subTitle" idx="1"/>
          </p:nvPr>
        </p:nvSpPr>
        <p:spPr>
          <a:xfrm>
            <a:off x="1371600" y="4800600"/>
            <a:ext cx="6400800" cy="1752600"/>
          </a:xfrm>
        </p:spPr>
        <p:txBody>
          <a:bodyPr/>
          <a:lstStyle>
            <a:lvl1pPr marL="0" indent="0" algn="ctr">
              <a:buFontTx/>
              <a:buNone/>
              <a:defRPr/>
            </a:lvl1pPr>
          </a:lstStyle>
          <a:p>
            <a:pPr lvl="0"/>
            <a:r>
              <a:rPr lang="en-US" noProof="0" smtClean="0"/>
              <a:t>Click to edit Master subtitle style</a:t>
            </a:r>
          </a:p>
        </p:txBody>
      </p:sp>
      <p:sp>
        <p:nvSpPr>
          <p:cNvPr id="11557893" name="Rectangle 5"/>
          <p:cNvSpPr>
            <a:spLocks noChangeArrowheads="1"/>
          </p:cNvSpPr>
          <p:nvPr userDrawn="1"/>
        </p:nvSpPr>
        <p:spPr bwMode="auto">
          <a:xfrm>
            <a:off x="0" y="1612900"/>
            <a:ext cx="9144000" cy="420688"/>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557894" name="Picture 6" descr="mtlogowebsite_final_032209"/>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5419" y="76200"/>
            <a:ext cx="368458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91365"/>
      </p:ext>
    </p:extLst>
  </p:cSld>
  <p:clrMapOvr>
    <a:masterClrMapping/>
  </p:clrMapOvr>
  <p:timing>
    <p:tnLst>
      <p:par>
        <p:cTn xmlns:p14="http://schemas.microsoft.com/office/powerpoint/2010/mai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789309991"/>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823703716"/>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343230481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433925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5700455"/>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741166313"/>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74720545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1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4035699400"/>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572599810"/>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757238035"/>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26143391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9916"/>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071813"/>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00551"/>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613623"/>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61130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319034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784694"/>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363221"/>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915591"/>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73273"/>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666575"/>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560965"/>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7F4FE-7AD8-48B1-8BF0-8AE576E5A3A8}"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3926D9-9D6D-4DAF-8374-D36457246F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88977"/>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5516732-35C0-4D91-893D-D76B8E7AC95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136436572"/>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6053EA2-8BCF-4328-B704-148642314B8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792980536"/>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43964F6A-9F29-4305-BCD4-206DB4B901F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003942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111200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98F94A4F-90A2-4C43-9EBF-69109930DFB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8825113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A3AC0969-F895-4E02-9C06-FE45BE48B69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2240934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F89437FD-FD50-4627-B454-9419EA25A3E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192916919"/>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TW">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D5710E38-F95E-48CD-888A-4841A656B20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16265212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0FD64529-3247-4838-A3C8-890D006D7EC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649497384"/>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155BEA1D-ABE1-469A-8433-42F2FAD7ED5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127740442"/>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6F2DFD26-352E-4D9B-B1FA-92A4BC5814C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58860190"/>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21E5DCD-0DEA-41F1-8FAB-B88251D1E7D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098428323"/>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6"/>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lvl1pPr>
          </a:lstStyle>
          <a:p>
            <a:pPr>
              <a:defRPr/>
            </a:pPr>
            <a:fld id="{5A8D2AF2-B201-4342-B649-09BF6F21FFBE}" type="datetimeFigureOut">
              <a:rPr lang="id-ID">
                <a:solidFill>
                  <a:prstClr val="black">
                    <a:tint val="75000"/>
                  </a:prstClr>
                </a:solidFill>
              </a:rPr>
              <a:pPr>
                <a:defRPr/>
              </a:pPr>
              <a:t>10/23/14</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C68600-3D32-45D0-BBEC-EDD89E8F281C}"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29795087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3"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7B1669FA-8666-4719-98B6-FD01CBF75BD6}" type="datetimeFigureOut">
              <a:rPr lang="id-ID">
                <a:solidFill>
                  <a:prstClr val="black">
                    <a:tint val="75000"/>
                  </a:prstClr>
                </a:solidFill>
              </a:rPr>
              <a:pPr>
                <a:defRPr/>
              </a:pPr>
              <a:t>10/23/14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98124-6E09-414E-AA91-1B0BBD8AF009}"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629041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078813"/>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8ABEAF-1315-468B-B95F-D4479E98F531}" type="datetimeFigureOut">
              <a:rPr lang="id-ID">
                <a:solidFill>
                  <a:prstClr val="black">
                    <a:tint val="75000"/>
                  </a:prstClr>
                </a:solidFill>
              </a:rPr>
              <a:pPr>
                <a:defRPr/>
              </a:pPr>
              <a:t>10/23/14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A4927F-7CC2-492F-A63D-B54255F1006B}"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3309668038"/>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4303F852-4A05-4CDA-9B5E-7A8E7A5C73A6}" type="datetimeFigureOut">
              <a:rPr lang="id-ID">
                <a:solidFill>
                  <a:prstClr val="black">
                    <a:tint val="75000"/>
                  </a:prstClr>
                </a:solidFill>
              </a:rPr>
              <a:pPr>
                <a:defRPr/>
              </a:pPr>
              <a:t>10/23/14</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6985FB-DBCD-4D25-93D8-5CF19805F448}"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3078526416"/>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2A88B976-1E5C-4A96-A180-C3E4B29B9049}" type="datetimeFigureOut">
              <a:rPr lang="id-ID">
                <a:solidFill>
                  <a:prstClr val="black">
                    <a:tint val="75000"/>
                  </a:prstClr>
                </a:solidFill>
              </a:rPr>
              <a:pPr>
                <a:defRPr/>
              </a:pPr>
              <a:t>10/23/14</a:t>
            </a:fld>
            <a:endParaRPr lang="id-ID">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53AECDB-7FB9-4F56-8E2D-2DA7CF62BEDB}"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1558425624"/>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AC89EF94-D231-435F-A42D-ADCCA51F8FB4}" type="datetimeFigureOut">
              <a:rPr lang="id-ID">
                <a:solidFill>
                  <a:prstClr val="black">
                    <a:tint val="75000"/>
                  </a:prstClr>
                </a:solidFill>
              </a:rPr>
              <a:pPr>
                <a:defRPr/>
              </a:pPr>
              <a:t>10/23/14</a:t>
            </a:fld>
            <a:endParaRPr lang="id-ID">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A0366BC-0EB4-4C74-9FAB-A64348F8A0FB}"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3920696304"/>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A5A0A2-91E2-4CAA-B742-F71AE1D356FE}" type="datetimeFigureOut">
              <a:rPr lang="id-ID">
                <a:solidFill>
                  <a:prstClr val="black">
                    <a:tint val="75000"/>
                  </a:prstClr>
                </a:solidFill>
              </a:rPr>
              <a:pPr>
                <a:defRPr/>
              </a:pPr>
              <a:t>10/23/14</a:t>
            </a:fld>
            <a:endParaRPr lang="id-ID">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DA10EDA-9649-4BF8-9B11-5FC59129618F}"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2576129241"/>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809E1A-4BF5-4A2C-AB46-09DD1E841824}" type="datetimeFigureOut">
              <a:rPr lang="id-ID">
                <a:solidFill>
                  <a:prstClr val="black">
                    <a:tint val="75000"/>
                  </a:prstClr>
                </a:solidFill>
              </a:rPr>
              <a:pPr>
                <a:defRPr/>
              </a:pPr>
              <a:t>10/23/14</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999B37-38B2-42C7-BF76-573C9C48DC95}"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241268119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3EC2BE-BA54-43F2-A8FD-EF01D47B3217}" type="datetimeFigureOut">
              <a:rPr lang="id-ID">
                <a:solidFill>
                  <a:prstClr val="black">
                    <a:tint val="75000"/>
                  </a:prstClr>
                </a:solidFill>
              </a:rPr>
              <a:pPr>
                <a:defRPr/>
              </a:pPr>
              <a:t>10/23/14</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4DDD03-BAAD-4EF4-BAF5-63471645A05F}"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404800447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22EF184-5301-468C-AF8B-19410E9310DF}" type="datetimeFigureOut">
              <a:rPr lang="id-ID">
                <a:solidFill>
                  <a:prstClr val="black">
                    <a:tint val="75000"/>
                  </a:prstClr>
                </a:solidFill>
              </a:rPr>
              <a:pPr>
                <a:defRPr/>
              </a:pPr>
              <a:t>10/23/14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92E0EF-799C-48EB-83A2-0ED5F8365773}"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2535154285"/>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36DF0AC8-1542-441E-B4BA-0BEF5837572E}" type="datetimeFigureOut">
              <a:rPr lang="id-ID">
                <a:solidFill>
                  <a:prstClr val="black">
                    <a:tint val="75000"/>
                  </a:prstClr>
                </a:solidFill>
              </a:rPr>
              <a:pPr>
                <a:defRPr/>
              </a:pPr>
              <a:t>10/23/14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9A4444-D088-4718-BDE1-53D622DC03AA}"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171452258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2674" name="Rectangle 2"/>
          <p:cNvSpPr>
            <a:spLocks noGrp="1" noChangeArrowheads="1"/>
          </p:cNvSpPr>
          <p:nvPr>
            <p:ph type="ctrTitle"/>
          </p:nvPr>
        </p:nvSpPr>
        <p:spPr>
          <a:xfrm>
            <a:off x="685800" y="2209815"/>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692675"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034593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5849018"/>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535551"/>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smtClean="0"/>
              <a:t>Click to edit Master text styles</a:t>
            </a:r>
          </a:p>
        </p:txBody>
      </p:sp>
    </p:spTree>
    <p:extLst>
      <p:ext uri="{BB962C8B-B14F-4D97-AF65-F5344CB8AC3E}">
        <p14:creationId xmlns:p14="http://schemas.microsoft.com/office/powerpoint/2010/main" val="3546484436"/>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000944"/>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3475085"/>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500902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622411"/>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Tree>
    <p:extLst>
      <p:ext uri="{BB962C8B-B14F-4D97-AF65-F5344CB8AC3E}">
        <p14:creationId xmlns:p14="http://schemas.microsoft.com/office/powerpoint/2010/main" val="1268797828"/>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Tree>
    <p:extLst>
      <p:ext uri="{BB962C8B-B14F-4D97-AF65-F5344CB8AC3E}">
        <p14:creationId xmlns:p14="http://schemas.microsoft.com/office/powerpoint/2010/main" val="246568370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5162419"/>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32632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3764079"/>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332803"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332804" name="Picture 4" descr="shield"/>
          <p:cNvPicPr>
            <a:picLocks noChangeAspect="1" noChangeArrowheads="1"/>
          </p:cNvPicPr>
          <p:nvPr/>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64565"/>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4DD7438-50CC-4EA8-BB7F-D466F19FAA15}" type="slidenum">
              <a:rPr lang="zh-TW" altLang="en-US"/>
              <a:pPr/>
              <a:t>‹#›</a:t>
            </a:fld>
            <a:endParaRPr lang="en-US" altLang="zh-TW"/>
          </a:p>
        </p:txBody>
      </p:sp>
    </p:spTree>
    <p:extLst>
      <p:ext uri="{BB962C8B-B14F-4D97-AF65-F5344CB8AC3E}">
        <p14:creationId xmlns:p14="http://schemas.microsoft.com/office/powerpoint/2010/main" val="390403711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B642541-326C-4358-B9E2-87A74B029BAE}" type="slidenum">
              <a:rPr lang="zh-TW" altLang="en-US"/>
              <a:pPr/>
              <a:t>‹#›</a:t>
            </a:fld>
            <a:endParaRPr lang="en-US" altLang="zh-TW"/>
          </a:p>
        </p:txBody>
      </p:sp>
    </p:spTree>
    <p:extLst>
      <p:ext uri="{BB962C8B-B14F-4D97-AF65-F5344CB8AC3E}">
        <p14:creationId xmlns:p14="http://schemas.microsoft.com/office/powerpoint/2010/main" val="144424452"/>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0B4213-1C43-4CD3-9A86-04988283F160}" type="slidenum">
              <a:rPr lang="zh-TW" altLang="en-US"/>
              <a:pPr/>
              <a:t>‹#›</a:t>
            </a:fld>
            <a:endParaRPr lang="en-US" altLang="zh-TW"/>
          </a:p>
        </p:txBody>
      </p:sp>
    </p:spTree>
    <p:extLst>
      <p:ext uri="{BB962C8B-B14F-4D97-AF65-F5344CB8AC3E}">
        <p14:creationId xmlns:p14="http://schemas.microsoft.com/office/powerpoint/2010/main" val="3950338352"/>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ED5EBDE-CCD1-483D-A180-0D0B1FB3CBC2}" type="slidenum">
              <a:rPr lang="zh-TW" altLang="en-US"/>
              <a:pPr/>
              <a:t>‹#›</a:t>
            </a:fld>
            <a:endParaRPr lang="en-US" altLang="zh-TW"/>
          </a:p>
        </p:txBody>
      </p:sp>
    </p:spTree>
    <p:extLst>
      <p:ext uri="{BB962C8B-B14F-4D97-AF65-F5344CB8AC3E}">
        <p14:creationId xmlns:p14="http://schemas.microsoft.com/office/powerpoint/2010/main" val="428990853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CA5E157-AFE0-439D-95C6-51665A667788}" type="slidenum">
              <a:rPr lang="zh-TW" altLang="en-US"/>
              <a:pPr/>
              <a:t>‹#›</a:t>
            </a:fld>
            <a:endParaRPr lang="en-US" altLang="zh-TW"/>
          </a:p>
        </p:txBody>
      </p:sp>
    </p:spTree>
    <p:extLst>
      <p:ext uri="{BB962C8B-B14F-4D97-AF65-F5344CB8AC3E}">
        <p14:creationId xmlns:p14="http://schemas.microsoft.com/office/powerpoint/2010/main" val="1944318426"/>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AC1E3E2-3FC9-4670-A939-ACAF437BC330}" type="slidenum">
              <a:rPr lang="zh-TW" altLang="en-US"/>
              <a:pPr/>
              <a:t>‹#›</a:t>
            </a:fld>
            <a:endParaRPr lang="en-US" altLang="zh-TW"/>
          </a:p>
        </p:txBody>
      </p:sp>
    </p:spTree>
    <p:extLst>
      <p:ext uri="{BB962C8B-B14F-4D97-AF65-F5344CB8AC3E}">
        <p14:creationId xmlns:p14="http://schemas.microsoft.com/office/powerpoint/2010/main" val="1783069942"/>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1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211DB19-D2C2-4076-9731-821FC1CCED99}" type="slidenum">
              <a:rPr lang="zh-TW" altLang="en-US"/>
              <a:pPr/>
              <a:t>‹#›</a:t>
            </a:fld>
            <a:endParaRPr lang="en-US" altLang="zh-TW"/>
          </a:p>
        </p:txBody>
      </p:sp>
    </p:spTree>
    <p:extLst>
      <p:ext uri="{BB962C8B-B14F-4D97-AF65-F5344CB8AC3E}">
        <p14:creationId xmlns:p14="http://schemas.microsoft.com/office/powerpoint/2010/main" val="3665592445"/>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03D8D95-D71A-4C79-8BD5-E2D5E8A48D91}" type="slidenum">
              <a:rPr lang="zh-TW" altLang="en-US"/>
              <a:pPr/>
              <a:t>‹#›</a:t>
            </a:fld>
            <a:endParaRPr lang="en-US" altLang="zh-TW"/>
          </a:p>
        </p:txBody>
      </p:sp>
    </p:spTree>
    <p:extLst>
      <p:ext uri="{BB962C8B-B14F-4D97-AF65-F5344CB8AC3E}">
        <p14:creationId xmlns:p14="http://schemas.microsoft.com/office/powerpoint/2010/main" val="1820082011"/>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888F2C0-25DE-419E-8C2C-12B3748CB5A4}" type="slidenum">
              <a:rPr lang="zh-TW" altLang="en-US"/>
              <a:pPr/>
              <a:t>‹#›</a:t>
            </a:fld>
            <a:endParaRPr lang="en-US" altLang="zh-TW"/>
          </a:p>
        </p:txBody>
      </p:sp>
    </p:spTree>
    <p:extLst>
      <p:ext uri="{BB962C8B-B14F-4D97-AF65-F5344CB8AC3E}">
        <p14:creationId xmlns:p14="http://schemas.microsoft.com/office/powerpoint/2010/main" val="41301318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551491"/>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5A83DF-F55A-4754-A407-9C09C79BCF03}" type="slidenum">
              <a:rPr lang="zh-TW" altLang="en-US"/>
              <a:pPr/>
              <a:t>‹#›</a:t>
            </a:fld>
            <a:endParaRPr lang="en-US" altLang="zh-TW"/>
          </a:p>
        </p:txBody>
      </p:sp>
    </p:spTree>
    <p:extLst>
      <p:ext uri="{BB962C8B-B14F-4D97-AF65-F5344CB8AC3E}">
        <p14:creationId xmlns:p14="http://schemas.microsoft.com/office/powerpoint/2010/main" val="308692008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12500"/>
          </a:stretch>
        </a:blipFill>
        <a:effectLst/>
      </p:bgPr>
    </p:bg>
    <p:spTree>
      <p:nvGrpSpPr>
        <p:cNvPr id="1" name=""/>
        <p:cNvGrpSpPr/>
        <p:nvPr/>
      </p:nvGrpSpPr>
      <p:grpSpPr>
        <a:xfrm>
          <a:off x="0" y="0"/>
          <a:ext cx="0" cy="0"/>
          <a:chOff x="0" y="0"/>
          <a:chExt cx="0" cy="0"/>
        </a:xfrm>
      </p:grpSpPr>
      <p:pic>
        <p:nvPicPr>
          <p:cNvPr id="4" name="Picture 4" descr="shield"/>
          <p:cNvPicPr>
            <a:picLocks noChangeAspect="1" noChangeArrowheads="1"/>
          </p:cNvPicPr>
          <p:nvPr/>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18" name="Rectangle 2"/>
          <p:cNvSpPr>
            <a:spLocks noGrp="1" noChangeArrowheads="1"/>
          </p:cNvSpPr>
          <p:nvPr>
            <p:ph type="ctrTitle"/>
          </p:nvPr>
        </p:nvSpPr>
        <p:spPr>
          <a:xfrm>
            <a:off x="838200" y="762000"/>
            <a:ext cx="5486400" cy="838200"/>
          </a:xfrm>
        </p:spPr>
        <p:txBody>
          <a:bodyPr/>
          <a:lstStyle>
            <a:lvl1pPr>
              <a:defRPr/>
            </a:lvl1pPr>
          </a:lstStyle>
          <a:p>
            <a:r>
              <a:rPr lang="en-US" altLang="zh-TW"/>
              <a:t>Click to edit Master title style</a:t>
            </a:r>
          </a:p>
        </p:txBody>
      </p:sp>
      <p:sp>
        <p:nvSpPr>
          <p:cNvPr id="521219"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r>
              <a:rPr lang="en-US" altLang="zh-TW"/>
              <a:t>Click to edit Master subtitle style</a:t>
            </a:r>
          </a:p>
        </p:txBody>
      </p:sp>
    </p:spTree>
    <p:extLst>
      <p:ext uri="{BB962C8B-B14F-4D97-AF65-F5344CB8AC3E}">
        <p14:creationId xmlns:p14="http://schemas.microsoft.com/office/powerpoint/2010/main" val="2614515300"/>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0B8A469-BD4B-4C9F-93B3-9D5B01AF74CF}" type="slidenum">
              <a:rPr lang="zh-TW" altLang="en-US"/>
              <a:pPr>
                <a:defRPr/>
              </a:pPr>
              <a:t>‹#›</a:t>
            </a:fld>
            <a:endParaRPr lang="en-US" altLang="zh-TW"/>
          </a:p>
        </p:txBody>
      </p:sp>
    </p:spTree>
    <p:extLst>
      <p:ext uri="{BB962C8B-B14F-4D97-AF65-F5344CB8AC3E}">
        <p14:creationId xmlns:p14="http://schemas.microsoft.com/office/powerpoint/2010/main" val="144670874"/>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B1997A5-4B13-4357-A188-F675628F1B12}" type="slidenum">
              <a:rPr lang="zh-TW" altLang="en-US"/>
              <a:pPr>
                <a:defRPr/>
              </a:pPr>
              <a:t>‹#›</a:t>
            </a:fld>
            <a:endParaRPr lang="en-US" altLang="zh-TW"/>
          </a:p>
        </p:txBody>
      </p:sp>
    </p:spTree>
    <p:extLst>
      <p:ext uri="{BB962C8B-B14F-4D97-AF65-F5344CB8AC3E}">
        <p14:creationId xmlns:p14="http://schemas.microsoft.com/office/powerpoint/2010/main" val="1793178998"/>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9" y="1752600"/>
            <a:ext cx="3627967"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7834" y="1752600"/>
            <a:ext cx="3627966"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8D65C14-DA78-47EF-A6E6-A6E4DEA5AF75}" type="slidenum">
              <a:rPr lang="zh-TW" altLang="en-US"/>
              <a:pPr>
                <a:defRPr/>
              </a:pPr>
              <a:t>‹#›</a:t>
            </a:fld>
            <a:endParaRPr lang="en-US" altLang="zh-TW"/>
          </a:p>
        </p:txBody>
      </p:sp>
    </p:spTree>
    <p:extLst>
      <p:ext uri="{BB962C8B-B14F-4D97-AF65-F5344CB8AC3E}">
        <p14:creationId xmlns:p14="http://schemas.microsoft.com/office/powerpoint/2010/main" val="1028007751"/>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6F69792-9350-4390-A2A9-B87775A8A1FC}" type="slidenum">
              <a:rPr lang="zh-TW" altLang="en-US"/>
              <a:pPr>
                <a:defRPr/>
              </a:pPr>
              <a:t>‹#›</a:t>
            </a:fld>
            <a:endParaRPr lang="en-US" altLang="zh-TW"/>
          </a:p>
        </p:txBody>
      </p:sp>
    </p:spTree>
    <p:extLst>
      <p:ext uri="{BB962C8B-B14F-4D97-AF65-F5344CB8AC3E}">
        <p14:creationId xmlns:p14="http://schemas.microsoft.com/office/powerpoint/2010/main" val="234952532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5A0733B-AD83-496F-90BB-EC9997D01695}" type="slidenum">
              <a:rPr lang="zh-TW" altLang="en-US"/>
              <a:pPr>
                <a:defRPr/>
              </a:pPr>
              <a:t>‹#›</a:t>
            </a:fld>
            <a:endParaRPr lang="en-US" altLang="zh-TW"/>
          </a:p>
        </p:txBody>
      </p:sp>
    </p:spTree>
    <p:extLst>
      <p:ext uri="{BB962C8B-B14F-4D97-AF65-F5344CB8AC3E}">
        <p14:creationId xmlns:p14="http://schemas.microsoft.com/office/powerpoint/2010/main" val="2338722822"/>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9BC7BD7-4250-40B2-8BEF-D421BB4BAA45}" type="slidenum">
              <a:rPr lang="zh-TW" altLang="en-US"/>
              <a:pPr>
                <a:defRPr/>
              </a:pPr>
              <a:t>‹#›</a:t>
            </a:fld>
            <a:endParaRPr lang="en-US" altLang="zh-TW"/>
          </a:p>
        </p:txBody>
      </p:sp>
    </p:spTree>
    <p:extLst>
      <p:ext uri="{BB962C8B-B14F-4D97-AF65-F5344CB8AC3E}">
        <p14:creationId xmlns:p14="http://schemas.microsoft.com/office/powerpoint/2010/main" val="535650011"/>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7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24185C9-31A9-4B52-95B9-1B9DAAA0BE00}" type="slidenum">
              <a:rPr lang="zh-TW" altLang="en-US"/>
              <a:pPr>
                <a:defRPr/>
              </a:pPr>
              <a:t>‹#›</a:t>
            </a:fld>
            <a:endParaRPr lang="en-US" altLang="zh-TW"/>
          </a:p>
        </p:txBody>
      </p:sp>
    </p:spTree>
    <p:extLst>
      <p:ext uri="{BB962C8B-B14F-4D97-AF65-F5344CB8AC3E}">
        <p14:creationId xmlns:p14="http://schemas.microsoft.com/office/powerpoint/2010/main" val="2739526997"/>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9FE6C4A-5440-4FF6-BE43-0173673D408D}" type="slidenum">
              <a:rPr lang="zh-TW" altLang="en-US"/>
              <a:pPr>
                <a:defRPr/>
              </a:pPr>
              <a:t>‹#›</a:t>
            </a:fld>
            <a:endParaRPr lang="en-US" altLang="zh-TW"/>
          </a:p>
        </p:txBody>
      </p:sp>
    </p:spTree>
    <p:extLst>
      <p:ext uri="{BB962C8B-B14F-4D97-AF65-F5344CB8AC3E}">
        <p14:creationId xmlns:p14="http://schemas.microsoft.com/office/powerpoint/2010/main" val="2533686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254157"/>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614B6F1-C3D6-404E-AD62-579C8AC2A3B1}" type="slidenum">
              <a:rPr lang="zh-TW" altLang="en-US"/>
              <a:pPr>
                <a:defRPr/>
              </a:pPr>
              <a:t>‹#›</a:t>
            </a:fld>
            <a:endParaRPr lang="en-US" altLang="zh-TW"/>
          </a:p>
        </p:txBody>
      </p:sp>
    </p:spTree>
    <p:extLst>
      <p:ext uri="{BB962C8B-B14F-4D97-AF65-F5344CB8AC3E}">
        <p14:creationId xmlns:p14="http://schemas.microsoft.com/office/powerpoint/2010/main" val="2365657939"/>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65234"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B4FAAFA-2F76-4C1E-B3C6-1532CF69BD0B}" type="slidenum">
              <a:rPr lang="zh-TW" altLang="en-US"/>
              <a:pPr>
                <a:defRPr/>
              </a:pPr>
              <a:t>‹#›</a:t>
            </a:fld>
            <a:endParaRPr lang="en-US" altLang="zh-TW"/>
          </a:p>
        </p:txBody>
      </p:sp>
    </p:spTree>
    <p:extLst>
      <p:ext uri="{BB962C8B-B14F-4D97-AF65-F5344CB8AC3E}">
        <p14:creationId xmlns:p14="http://schemas.microsoft.com/office/powerpoint/2010/main" val="1273259789"/>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83985146"/>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500947"/>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9401993"/>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2586386"/>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1457908"/>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9599934"/>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794106"/>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1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8025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solidFill>
          <a:schemeClr val="tx2"/>
        </a:solidFill>
        <a:effectLst/>
      </p:bgPr>
    </p:bg>
    <p:spTree>
      <p:nvGrpSpPr>
        <p:cNvPr id="1" name=""/>
        <p:cNvGrpSpPr/>
        <p:nvPr/>
      </p:nvGrpSpPr>
      <p:grpSpPr>
        <a:xfrm>
          <a:off x="0" y="0"/>
          <a:ext cx="0" cy="0"/>
          <a:chOff x="0" y="0"/>
          <a:chExt cx="0" cy="0"/>
        </a:xfrm>
      </p:grpSpPr>
      <p:sp>
        <p:nvSpPr>
          <p:cNvPr id="6937602"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6937603"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5515423"/>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5643368"/>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4686614"/>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6"/>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lvl1pPr>
          </a:lstStyle>
          <a:p>
            <a:pPr>
              <a:defRPr/>
            </a:pPr>
            <a:fld id="{8D244F9B-913C-4282-B28D-9A06C70B33DE}" type="datetime1">
              <a:rPr lang="id-ID"/>
              <a:pPr>
                <a:defRPr/>
              </a:pPr>
              <a:t>10/23/14</a:t>
            </a:fld>
            <a:endParaRPr lang="id-ID"/>
          </a:p>
        </p:txBody>
      </p:sp>
      <p:sp>
        <p:nvSpPr>
          <p:cNvPr id="6"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EA9A784-698C-40D2-B440-812D733CB017}" type="slidenum">
              <a:rPr lang="id-ID"/>
              <a:pPr>
                <a:defRPr/>
              </a:pPr>
              <a:t>‹#›</a:t>
            </a:fld>
            <a:endParaRPr lang="id-ID"/>
          </a:p>
        </p:txBody>
      </p:sp>
    </p:spTree>
    <p:extLst>
      <p:ext uri="{BB962C8B-B14F-4D97-AF65-F5344CB8AC3E}">
        <p14:creationId xmlns:p14="http://schemas.microsoft.com/office/powerpoint/2010/main" val="3006441758"/>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3"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05EEA786-C016-4D1C-839C-8A22FC2E9241}" type="datetime1">
              <a:rPr lang="id-ID"/>
              <a:pPr>
                <a:defRPr/>
              </a:pPr>
              <a:t>10/23/14</a:t>
            </a:fld>
            <a:endParaRPr lang="id-ID"/>
          </a:p>
        </p:txBody>
      </p:sp>
      <p:sp>
        <p:nvSpPr>
          <p:cNvPr id="5"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7EDA207-E3F6-46CE-9A2B-4BEF609F273E}" type="slidenum">
              <a:rPr lang="id-ID"/>
              <a:pPr>
                <a:defRPr/>
              </a:pPr>
              <a:t>‹#›</a:t>
            </a:fld>
            <a:endParaRPr lang="id-ID"/>
          </a:p>
        </p:txBody>
      </p:sp>
    </p:spTree>
    <p:extLst>
      <p:ext uri="{BB962C8B-B14F-4D97-AF65-F5344CB8AC3E}">
        <p14:creationId xmlns:p14="http://schemas.microsoft.com/office/powerpoint/2010/main" val="885961493"/>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4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95567D-3E56-43F6-853B-5AB485070E17}" type="datetime1">
              <a:rPr lang="id-ID"/>
              <a:pPr>
                <a:defRPr/>
              </a:pPr>
              <a:t>10/23/14</a:t>
            </a:fld>
            <a:endParaRPr lang="id-ID"/>
          </a:p>
        </p:txBody>
      </p:sp>
      <p:sp>
        <p:nvSpPr>
          <p:cNvPr id="5"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3FB76BC3-0369-49E2-82D4-11FB39594C77}" type="slidenum">
              <a:rPr lang="id-ID"/>
              <a:pPr>
                <a:defRPr/>
              </a:pPr>
              <a:t>‹#›</a:t>
            </a:fld>
            <a:endParaRPr lang="id-ID"/>
          </a:p>
        </p:txBody>
      </p:sp>
    </p:spTree>
    <p:extLst>
      <p:ext uri="{BB962C8B-B14F-4D97-AF65-F5344CB8AC3E}">
        <p14:creationId xmlns:p14="http://schemas.microsoft.com/office/powerpoint/2010/main" val="2351103700"/>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72F989BB-A244-44DB-8CA7-43AB079E5843}" type="datetime1">
              <a:rPr lang="id-ID"/>
              <a:pPr>
                <a:defRPr/>
              </a:pPr>
              <a:t>10/23/14</a:t>
            </a:fld>
            <a:endParaRPr lang="id-ID"/>
          </a:p>
        </p:txBody>
      </p:sp>
      <p:sp>
        <p:nvSpPr>
          <p:cNvPr id="6"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9B2B196B-E102-419A-B17B-DF0DEEF91FF9}" type="slidenum">
              <a:rPr lang="id-ID"/>
              <a:pPr>
                <a:defRPr/>
              </a:pPr>
              <a:t>‹#›</a:t>
            </a:fld>
            <a:endParaRPr lang="id-ID"/>
          </a:p>
        </p:txBody>
      </p:sp>
    </p:spTree>
    <p:extLst>
      <p:ext uri="{BB962C8B-B14F-4D97-AF65-F5344CB8AC3E}">
        <p14:creationId xmlns:p14="http://schemas.microsoft.com/office/powerpoint/2010/main" val="367564347"/>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2EF2C18E-D8AF-48C3-B02E-9539C23E6D81}" type="datetime1">
              <a:rPr lang="id-ID"/>
              <a:pPr>
                <a:defRPr/>
              </a:pPr>
              <a:t>10/23/14</a:t>
            </a:fld>
            <a:endParaRPr lang="id-ID"/>
          </a:p>
        </p:txBody>
      </p:sp>
      <p:sp>
        <p:nvSpPr>
          <p:cNvPr id="8"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AA6D2926-D8B3-4D5F-BEB8-5C46D0BA716F}" type="slidenum">
              <a:rPr lang="id-ID"/>
              <a:pPr>
                <a:defRPr/>
              </a:pPr>
              <a:t>‹#›</a:t>
            </a:fld>
            <a:endParaRPr lang="id-ID"/>
          </a:p>
        </p:txBody>
      </p:sp>
    </p:spTree>
    <p:extLst>
      <p:ext uri="{BB962C8B-B14F-4D97-AF65-F5344CB8AC3E}">
        <p14:creationId xmlns:p14="http://schemas.microsoft.com/office/powerpoint/2010/main" val="2868333345"/>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BF106103-387D-4373-8F1F-611D58691CDE}" type="datetime1">
              <a:rPr lang="id-ID"/>
              <a:pPr>
                <a:defRPr/>
              </a:pPr>
              <a:t>10/23/14</a:t>
            </a:fld>
            <a:endParaRPr lang="id-ID"/>
          </a:p>
        </p:txBody>
      </p:sp>
      <p:sp>
        <p:nvSpPr>
          <p:cNvPr id="4"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903C239B-E7F1-4688-9174-57B9977A5BA8}" type="slidenum">
              <a:rPr lang="id-ID"/>
              <a:pPr>
                <a:defRPr/>
              </a:pPr>
              <a:t>‹#›</a:t>
            </a:fld>
            <a:endParaRPr lang="id-ID"/>
          </a:p>
        </p:txBody>
      </p:sp>
    </p:spTree>
    <p:extLst>
      <p:ext uri="{BB962C8B-B14F-4D97-AF65-F5344CB8AC3E}">
        <p14:creationId xmlns:p14="http://schemas.microsoft.com/office/powerpoint/2010/main" val="735975905"/>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684996-7792-459B-A026-7BD469EFBEB6}" type="datetime1">
              <a:rPr lang="id-ID"/>
              <a:pPr>
                <a:defRPr/>
              </a:pPr>
              <a:t>10/23/14</a:t>
            </a:fld>
            <a:endParaRPr lang="id-ID"/>
          </a:p>
        </p:txBody>
      </p:sp>
      <p:sp>
        <p:nvSpPr>
          <p:cNvPr id="3"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F779822B-E2CC-49BB-99FD-61B380F87CCA}" type="slidenum">
              <a:rPr lang="id-ID"/>
              <a:pPr>
                <a:defRPr/>
              </a:pPr>
              <a:t>‹#›</a:t>
            </a:fld>
            <a:endParaRPr lang="id-ID"/>
          </a:p>
        </p:txBody>
      </p:sp>
    </p:spTree>
    <p:extLst>
      <p:ext uri="{BB962C8B-B14F-4D97-AF65-F5344CB8AC3E}">
        <p14:creationId xmlns:p14="http://schemas.microsoft.com/office/powerpoint/2010/main" val="36917527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5936294"/>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4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151EE7-6D55-460D-BED0-FB3019EFB9FD}" type="datetime1">
              <a:rPr lang="id-ID"/>
              <a:pPr>
                <a:defRPr/>
              </a:pPr>
              <a:t>10/23/14</a:t>
            </a:fld>
            <a:endParaRPr lang="id-ID"/>
          </a:p>
        </p:txBody>
      </p:sp>
      <p:sp>
        <p:nvSpPr>
          <p:cNvPr id="6"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9931CC4E-CAAD-48EE-B783-E3A90EC081C0}" type="slidenum">
              <a:rPr lang="id-ID"/>
              <a:pPr>
                <a:defRPr/>
              </a:pPr>
              <a:t>‹#›</a:t>
            </a:fld>
            <a:endParaRPr lang="id-ID"/>
          </a:p>
        </p:txBody>
      </p:sp>
    </p:spTree>
    <p:extLst>
      <p:ext uri="{BB962C8B-B14F-4D97-AF65-F5344CB8AC3E}">
        <p14:creationId xmlns:p14="http://schemas.microsoft.com/office/powerpoint/2010/main" val="3929974317"/>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FDA5BD-1A4A-4EF5-AA28-F83B98210517}" type="datetime1">
              <a:rPr lang="id-ID"/>
              <a:pPr>
                <a:defRPr/>
              </a:pPr>
              <a:t>10/23/14</a:t>
            </a:fld>
            <a:endParaRPr lang="id-ID"/>
          </a:p>
        </p:txBody>
      </p:sp>
      <p:sp>
        <p:nvSpPr>
          <p:cNvPr id="6"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3EA1A543-F738-475B-96D4-A8DD482F7756}" type="slidenum">
              <a:rPr lang="id-ID"/>
              <a:pPr>
                <a:defRPr/>
              </a:pPr>
              <a:t>‹#›</a:t>
            </a:fld>
            <a:endParaRPr lang="id-ID"/>
          </a:p>
        </p:txBody>
      </p:sp>
    </p:spTree>
    <p:extLst>
      <p:ext uri="{BB962C8B-B14F-4D97-AF65-F5344CB8AC3E}">
        <p14:creationId xmlns:p14="http://schemas.microsoft.com/office/powerpoint/2010/main" val="195188700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61FCECDE-89C2-4BAB-94A5-6EFC82CDE627}" type="datetime1">
              <a:rPr lang="id-ID"/>
              <a:pPr>
                <a:defRPr/>
              </a:pPr>
              <a:t>10/23/14</a:t>
            </a:fld>
            <a:endParaRPr lang="id-ID"/>
          </a:p>
        </p:txBody>
      </p:sp>
      <p:sp>
        <p:nvSpPr>
          <p:cNvPr id="5"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E7FEBA18-EB24-44C5-B5BC-E45B33BFF9C6}" type="slidenum">
              <a:rPr lang="id-ID"/>
              <a:pPr>
                <a:defRPr/>
              </a:pPr>
              <a:t>‹#›</a:t>
            </a:fld>
            <a:endParaRPr lang="id-ID"/>
          </a:p>
        </p:txBody>
      </p:sp>
    </p:spTree>
    <p:extLst>
      <p:ext uri="{BB962C8B-B14F-4D97-AF65-F5344CB8AC3E}">
        <p14:creationId xmlns:p14="http://schemas.microsoft.com/office/powerpoint/2010/main" val="2437107129"/>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7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507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9F8019B5-EE1E-4D95-9E42-9986042E19BC}" type="datetime1">
              <a:rPr lang="id-ID"/>
              <a:pPr>
                <a:defRPr/>
              </a:pPr>
              <a:t>10/23/14</a:t>
            </a:fld>
            <a:endParaRPr lang="id-ID"/>
          </a:p>
        </p:txBody>
      </p:sp>
      <p:sp>
        <p:nvSpPr>
          <p:cNvPr id="5" name="Footer Placeholder 4"/>
          <p:cNvSpPr>
            <a:spLocks noGrp="1"/>
          </p:cNvSpPr>
          <p:nvPr>
            <p:ph type="ftr" sz="quarter" idx="11"/>
          </p:nvPr>
        </p:nvSpPr>
        <p:spPr/>
        <p:txBody>
          <a:bodyPr/>
          <a:lstStyle>
            <a:lvl1pPr>
              <a:defRPr>
                <a:cs typeface="Tahoma"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DD1FC5A-F14B-42BC-B3EE-CDC58A355DF3}" type="slidenum">
              <a:rPr lang="id-ID"/>
              <a:pPr>
                <a:defRPr/>
              </a:pPr>
              <a:t>‹#›</a:t>
            </a:fld>
            <a:endParaRPr lang="id-ID"/>
          </a:p>
        </p:txBody>
      </p:sp>
    </p:spTree>
    <p:extLst>
      <p:ext uri="{BB962C8B-B14F-4D97-AF65-F5344CB8AC3E}">
        <p14:creationId xmlns:p14="http://schemas.microsoft.com/office/powerpoint/2010/main" val="3543792744"/>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6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63743024"/>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0303734"/>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2126080"/>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509474"/>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33949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0669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50083728"/>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262741"/>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4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7059746"/>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23198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8656620"/>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7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7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475442"/>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902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049740"/>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557890" name="Picture 2" descr="j040220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557891" name="Rectangle 3"/>
          <p:cNvSpPr>
            <a:spLocks noGrp="1" noChangeArrowheads="1"/>
          </p:cNvSpPr>
          <p:nvPr>
            <p:ph type="ctrTitle"/>
          </p:nvPr>
        </p:nvSpPr>
        <p:spPr>
          <a:xfrm>
            <a:off x="685800" y="2209812"/>
            <a:ext cx="7772400" cy="1470025"/>
          </a:xfrm>
        </p:spPr>
        <p:txBody>
          <a:bodyPr/>
          <a:lstStyle>
            <a:lvl1pPr>
              <a:defRPr sz="2400">
                <a:solidFill>
                  <a:srgbClr val="000066"/>
                </a:solidFill>
                <a:effectLst>
                  <a:outerShdw blurRad="38100" dist="38100" dir="2700000" algn="tl">
                    <a:srgbClr val="C0C0C0"/>
                  </a:outerShdw>
                </a:effectLst>
                <a:latin typeface="Engravers MT" pitchFamily="18" charset="0"/>
              </a:defRPr>
            </a:lvl1pPr>
          </a:lstStyle>
          <a:p>
            <a:pPr lvl="0"/>
            <a:r>
              <a:rPr lang="en-US" noProof="0" smtClean="0"/>
              <a:t>Click to edit Master title style</a:t>
            </a:r>
          </a:p>
        </p:txBody>
      </p:sp>
      <p:sp>
        <p:nvSpPr>
          <p:cNvPr id="11557892" name="Rectangle 4"/>
          <p:cNvSpPr>
            <a:spLocks noGrp="1" noChangeArrowheads="1"/>
          </p:cNvSpPr>
          <p:nvPr>
            <p:ph type="subTitle" idx="1"/>
          </p:nvPr>
        </p:nvSpPr>
        <p:spPr>
          <a:xfrm>
            <a:off x="1371600" y="4800600"/>
            <a:ext cx="6400800" cy="1752600"/>
          </a:xfrm>
        </p:spPr>
        <p:txBody>
          <a:bodyPr/>
          <a:lstStyle>
            <a:lvl1pPr marL="0" indent="0" algn="ctr">
              <a:buFontTx/>
              <a:buNone/>
              <a:defRPr/>
            </a:lvl1pPr>
          </a:lstStyle>
          <a:p>
            <a:pPr lvl="0"/>
            <a:r>
              <a:rPr lang="en-US" noProof="0" smtClean="0"/>
              <a:t>Click to edit Master subtitle style</a:t>
            </a:r>
          </a:p>
        </p:txBody>
      </p:sp>
      <p:sp>
        <p:nvSpPr>
          <p:cNvPr id="11557893" name="Rectangle 5"/>
          <p:cNvSpPr>
            <a:spLocks noChangeArrowheads="1"/>
          </p:cNvSpPr>
          <p:nvPr userDrawn="1"/>
        </p:nvSpPr>
        <p:spPr bwMode="auto">
          <a:xfrm>
            <a:off x="0" y="1612900"/>
            <a:ext cx="9144000" cy="420688"/>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557894" name="Picture 6" descr="mtlogowebsite_final_032209"/>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5419" y="76200"/>
            <a:ext cx="368458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451679"/>
      </p:ext>
    </p:extLst>
  </p:cSld>
  <p:clrMapOvr>
    <a:masterClrMapping/>
  </p:clrMapOvr>
  <p:timing>
    <p:tnLst>
      <p:par>
        <p:cTn xmlns:p14="http://schemas.microsoft.com/office/powerpoint/2010/mai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879415836"/>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233108183"/>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85983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47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950795"/>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659593839"/>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3748007898"/>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1311197347"/>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3709563466"/>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366751398"/>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2342931794"/>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SG">
              <a:solidFill>
                <a:srgbClr val="000000"/>
              </a:solidFill>
            </a:endParaRPr>
          </a:p>
        </p:txBody>
      </p:sp>
    </p:spTree>
    <p:extLst>
      <p:ext uri="{BB962C8B-B14F-4D97-AF65-F5344CB8AC3E}">
        <p14:creationId xmlns:p14="http://schemas.microsoft.com/office/powerpoint/2010/main" val="3186993889"/>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957890" name="Rectangle 2"/>
          <p:cNvSpPr>
            <a:spLocks noGrp="1" noChangeArrowheads="1"/>
          </p:cNvSpPr>
          <p:nvPr>
            <p:ph type="ctrTitle" sz="quarter"/>
          </p:nvPr>
        </p:nvSpPr>
        <p:spPr>
          <a:xfrm>
            <a:off x="685800" y="515950"/>
            <a:ext cx="7772400" cy="1470025"/>
          </a:xfrm>
          <a:noFill/>
        </p:spPr>
        <p:txBody>
          <a:bodyPr/>
          <a:lstStyle>
            <a:lvl1pPr>
              <a:defRPr sz="2800"/>
            </a:lvl1pPr>
          </a:lstStyle>
          <a:p>
            <a:r>
              <a:rPr lang="en-US"/>
              <a:t>Click to edit Master title style</a:t>
            </a:r>
          </a:p>
        </p:txBody>
      </p:sp>
      <p:sp>
        <p:nvSpPr>
          <p:cNvPr id="1957891" name="Rectangle 3"/>
          <p:cNvSpPr>
            <a:spLocks noGrp="1" noChangeArrowheads="1"/>
          </p:cNvSpPr>
          <p:nvPr>
            <p:ph type="subTitle" sz="quarter" idx="1"/>
          </p:nvPr>
        </p:nvSpPr>
        <p:spPr>
          <a:xfrm>
            <a:off x="1371600" y="3886200"/>
            <a:ext cx="6400800" cy="1752600"/>
          </a:xfrm>
        </p:spPr>
        <p:txBody>
          <a:bodyPr/>
          <a:lstStyle>
            <a:lvl1pPr marL="0" indent="0" algn="ctr">
              <a:defRPr sz="2800"/>
            </a:lvl1pPr>
          </a:lstStyle>
          <a:p>
            <a:r>
              <a:rPr lang="en-US"/>
              <a:t>Click to edit Master subtitle style</a:t>
            </a:r>
          </a:p>
        </p:txBody>
      </p:sp>
    </p:spTree>
    <p:extLst>
      <p:ext uri="{BB962C8B-B14F-4D97-AF65-F5344CB8AC3E}">
        <p14:creationId xmlns:p14="http://schemas.microsoft.com/office/powerpoint/2010/main" val="2550331830"/>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5945045"/>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5186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528712"/>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8081" y="3690950"/>
            <a:ext cx="3865563"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6038" y="3690950"/>
            <a:ext cx="3865562" cy="302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500085"/>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51990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1013140"/>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52568"/>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7005401"/>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5871267"/>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1889418"/>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2"/>
            <a:ext cx="2286000" cy="6715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2"/>
            <a:ext cx="6705600" cy="6715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287174"/>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4887565"/>
      </p:ext>
    </p:extLst>
  </p:cSld>
  <p:clrMapOvr>
    <a:masterClrMapping/>
  </p:clrMapOvr>
  <p:transition xmlns:p14="http://schemas.microsoft.com/office/powerpoint/2010/main" spd="med">
    <p:blinds/>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79066"/>
      </p:ext>
    </p:extLst>
  </p:cSld>
  <p:clrMapOvr>
    <a:masterClrMapping/>
  </p:clrMapOvr>
  <p:transition xmlns:p14="http://schemas.microsoft.com/office/powerpoint/2010/main" spd="med">
    <p:blinds/>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6618976"/>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06359017"/>
      </p:ext>
    </p:extLst>
  </p:cSld>
  <p:clrMapOvr>
    <a:masterClrMapping/>
  </p:clrMapOvr>
  <p:transition xmlns:p14="http://schemas.microsoft.com/office/powerpoint/2010/main" spd="med">
    <p:blinds/>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6155027"/>
      </p:ext>
    </p:extLst>
  </p:cSld>
  <p:clrMapOvr>
    <a:masterClrMapping/>
  </p:clrMapOvr>
  <p:transition xmlns:p14="http://schemas.microsoft.com/office/powerpoint/2010/main" spd="med">
    <p:blinds/>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8369249"/>
      </p:ext>
    </p:extLst>
  </p:cSld>
  <p:clrMapOvr>
    <a:masterClrMapping/>
  </p:clrMapOvr>
  <p:transition xmlns:p14="http://schemas.microsoft.com/office/powerpoint/2010/main" spd="med">
    <p:blinds/>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3044859"/>
      </p:ext>
    </p:extLst>
  </p:cSld>
  <p:clrMapOvr>
    <a:masterClrMapping/>
  </p:clrMapOvr>
  <p:transition xmlns:p14="http://schemas.microsoft.com/office/powerpoint/2010/main" spd="med">
    <p:blinds/>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523867"/>
      </p:ext>
    </p:extLst>
  </p:cSld>
  <p:clrMapOvr>
    <a:masterClrMapping/>
  </p:clrMapOvr>
  <p:transition xmlns:p14="http://schemas.microsoft.com/office/powerpoint/2010/main" spd="med">
    <p:blinds/>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6925879"/>
      </p:ext>
    </p:extLst>
  </p:cSld>
  <p:clrMapOvr>
    <a:masterClrMapping/>
  </p:clrMapOvr>
  <p:transition xmlns:p14="http://schemas.microsoft.com/office/powerpoint/2010/main" spd="med">
    <p:blinds/>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0148987"/>
      </p:ext>
    </p:extLst>
  </p:cSld>
  <p:clrMapOvr>
    <a:masterClrMapping/>
  </p:clrMapOvr>
  <p:transition xmlns:p14="http://schemas.microsoft.com/office/powerpoint/2010/main" spd="med">
    <p:blinds/>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474583"/>
      </p:ext>
    </p:extLst>
  </p:cSld>
  <p:clrMapOvr>
    <a:masterClrMapping/>
  </p:clrMapOvr>
  <p:transition xmlns:p14="http://schemas.microsoft.com/office/powerpoint/2010/main" spd="med">
    <p:blinds/>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577988"/>
      </p:ext>
    </p:extLst>
  </p:cSld>
  <p:clrMapOvr>
    <a:masterClrMapping/>
  </p:clrMapOvr>
  <p:transition xmlns:p14="http://schemas.microsoft.com/office/powerpoint/2010/main" spd="med">
    <p:blinds/>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2674" name="Rectangle 2"/>
          <p:cNvSpPr>
            <a:spLocks noGrp="1" noChangeArrowheads="1"/>
          </p:cNvSpPr>
          <p:nvPr>
            <p:ph type="ctrTitle"/>
          </p:nvPr>
        </p:nvSpPr>
        <p:spPr>
          <a:xfrm>
            <a:off x="685800" y="2209800"/>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692675"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436056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650772"/>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898063"/>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2010635"/>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287878"/>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598533"/>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8266064"/>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531661"/>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776164"/>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960589"/>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2999046"/>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5718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1813367"/>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979238"/>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9144000" cy="5638800"/>
          </a:xfrm>
        </p:spPr>
        <p:txBody>
          <a:bodyPr>
            <a:normAutofit/>
          </a:bodyPr>
          <a:lstStyle>
            <a:lvl1pPr marL="1588" indent="-1588">
              <a:buNone/>
              <a:defRPr sz="3200" b="1">
                <a:solidFill>
                  <a:schemeClr val="bg1"/>
                </a:solidFill>
                <a:effectLst>
                  <a:outerShdw blurRad="38100" dist="38100" dir="2700000" algn="tl">
                    <a:srgbClr val="000000">
                      <a:alpha val="43137"/>
                    </a:srgbClr>
                  </a:outerShdw>
                </a:effectLst>
              </a:defRPr>
            </a:lvl1pPr>
            <a:lvl2pPr>
              <a:defRPr sz="3200" b="1">
                <a:solidFill>
                  <a:schemeClr val="bg1"/>
                </a:solidFill>
                <a:effectLst>
                  <a:outerShdw blurRad="38100" dist="38100" dir="2700000" algn="tl">
                    <a:srgbClr val="000000">
                      <a:alpha val="43137"/>
                    </a:srgbClr>
                  </a:outerShdw>
                </a:effectLst>
              </a:defRPr>
            </a:lvl2pPr>
            <a:lvl3pPr>
              <a:defRPr sz="3200" b="1">
                <a:solidFill>
                  <a:schemeClr val="bg1"/>
                </a:solidFill>
                <a:effectLst>
                  <a:outerShdw blurRad="38100" dist="38100" dir="2700000" algn="tl">
                    <a:srgbClr val="000000">
                      <a:alpha val="43137"/>
                    </a:srgbClr>
                  </a:outerShdw>
                </a:effectLst>
              </a:defRPr>
            </a:lvl3pPr>
            <a:lvl4pPr>
              <a:defRPr sz="3200" b="1">
                <a:solidFill>
                  <a:schemeClr val="bg1"/>
                </a:solidFill>
                <a:effectLst>
                  <a:outerShdw blurRad="38100" dist="38100" dir="2700000" algn="tl">
                    <a:srgbClr val="000000">
                      <a:alpha val="43137"/>
                    </a:srgbClr>
                  </a:outerShdw>
                </a:effectLst>
              </a:defRPr>
            </a:lvl4pPr>
            <a:lvl5pPr>
              <a:defRPr sz="3200" b="1">
                <a:solidFill>
                  <a:schemeClr val="bg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22298"/>
      </p:ext>
    </p:extLst>
  </p:cSld>
  <p:clrMapOvr>
    <a:masterClrMapping/>
  </p:clrMapOvr>
  <p:timing>
    <p:tnLst>
      <p:par>
        <p:cTn xmlns:p14="http://schemas.microsoft.com/office/powerpoint/2010/mai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06681"/>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88964"/>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10414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499305"/>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617052"/>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002719"/>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333729"/>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0600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6979183"/>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3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232CD-F054-4563-82E9-AD4298B1D823}" type="datetimeFigureOut">
              <a:rPr lang="en-US" smtClean="0">
                <a:solidFill>
                  <a:prstClr val="black">
                    <a:tint val="75000"/>
                  </a:prstClr>
                </a:solidFill>
              </a:rPr>
              <a:pPr/>
              <a:t>10/23/14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994C81-A51F-4758-9D75-CF43B939AF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993285"/>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847BF3-E387-4C72-9109-13E4EF53E0BB}" type="slidenum">
              <a:rPr lang="en-US"/>
              <a:pPr>
                <a:defRPr/>
              </a:pPr>
              <a:t>‹#›</a:t>
            </a:fld>
            <a:endParaRPr lang="en-US"/>
          </a:p>
        </p:txBody>
      </p:sp>
    </p:spTree>
    <p:extLst>
      <p:ext uri="{BB962C8B-B14F-4D97-AF65-F5344CB8AC3E}">
        <p14:creationId xmlns:p14="http://schemas.microsoft.com/office/powerpoint/2010/main" val="97919260"/>
      </p:ext>
    </p:extLst>
  </p:cSld>
  <p:clrMapOvr>
    <a:masterClrMapping/>
  </p:clrMapOvr>
  <p:transition xmlns:p14="http://schemas.microsoft.com/office/powerpoint/2010/main" spd="slow">
    <p:fade thruBlk="1"/>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3EC2D-15DF-4C40-9FA7-AA0F3F81247C}" type="slidenum">
              <a:rPr lang="en-US"/>
              <a:pPr>
                <a:defRPr/>
              </a:pPr>
              <a:t>‹#›</a:t>
            </a:fld>
            <a:endParaRPr lang="en-US"/>
          </a:p>
        </p:txBody>
      </p:sp>
    </p:spTree>
    <p:extLst>
      <p:ext uri="{BB962C8B-B14F-4D97-AF65-F5344CB8AC3E}">
        <p14:creationId xmlns:p14="http://schemas.microsoft.com/office/powerpoint/2010/main" val="3246120288"/>
      </p:ext>
    </p:extLst>
  </p:cSld>
  <p:clrMapOvr>
    <a:masterClrMapping/>
  </p:clrMapOvr>
  <p:transition xmlns:p14="http://schemas.microsoft.com/office/powerpoint/2010/main" spd="slow">
    <p:fade thruBlk="1"/>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3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BDF58-381F-42DE-8CDE-4E5D09D28B36}" type="slidenum">
              <a:rPr lang="en-US"/>
              <a:pPr>
                <a:defRPr/>
              </a:pPr>
              <a:t>‹#›</a:t>
            </a:fld>
            <a:endParaRPr lang="en-US"/>
          </a:p>
        </p:txBody>
      </p:sp>
    </p:spTree>
    <p:extLst>
      <p:ext uri="{BB962C8B-B14F-4D97-AF65-F5344CB8AC3E}">
        <p14:creationId xmlns:p14="http://schemas.microsoft.com/office/powerpoint/2010/main" val="1844300877"/>
      </p:ext>
    </p:extLst>
  </p:cSld>
  <p:clrMapOvr>
    <a:masterClrMapping/>
  </p:clrMapOvr>
  <p:transition xmlns:p14="http://schemas.microsoft.com/office/powerpoint/2010/main" spd="slow">
    <p:fade thruBlk="1"/>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9"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9"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060092-E127-41C0-B333-09E6C8AFBE65}" type="slidenum">
              <a:rPr lang="en-US"/>
              <a:pPr>
                <a:defRPr/>
              </a:pPr>
              <a:t>‹#›</a:t>
            </a:fld>
            <a:endParaRPr lang="en-US"/>
          </a:p>
        </p:txBody>
      </p:sp>
    </p:spTree>
    <p:extLst>
      <p:ext uri="{BB962C8B-B14F-4D97-AF65-F5344CB8AC3E}">
        <p14:creationId xmlns:p14="http://schemas.microsoft.com/office/powerpoint/2010/main" val="22628636"/>
      </p:ext>
    </p:extLst>
  </p:cSld>
  <p:clrMapOvr>
    <a:masterClrMapping/>
  </p:clrMapOvr>
  <p:transition xmlns:p14="http://schemas.microsoft.com/office/powerpoint/2010/main" spd="slow">
    <p:fade thruBlk="1"/>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8D1C24-48AA-4609-AB2B-EDD06F7C401E}" type="slidenum">
              <a:rPr lang="en-US"/>
              <a:pPr>
                <a:defRPr/>
              </a:pPr>
              <a:t>‹#›</a:t>
            </a:fld>
            <a:endParaRPr lang="en-US"/>
          </a:p>
        </p:txBody>
      </p:sp>
    </p:spTree>
    <p:extLst>
      <p:ext uri="{BB962C8B-B14F-4D97-AF65-F5344CB8AC3E}">
        <p14:creationId xmlns:p14="http://schemas.microsoft.com/office/powerpoint/2010/main" val="554275306"/>
      </p:ext>
    </p:extLst>
  </p:cSld>
  <p:clrMapOvr>
    <a:masterClrMapping/>
  </p:clrMapOvr>
  <p:transition xmlns:p14="http://schemas.microsoft.com/office/powerpoint/2010/main" spd="slow">
    <p:fade thruBlk="1"/>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396732-D958-45B4-AFEB-AC5487A05330}" type="slidenum">
              <a:rPr lang="en-US"/>
              <a:pPr>
                <a:defRPr/>
              </a:pPr>
              <a:t>‹#›</a:t>
            </a:fld>
            <a:endParaRPr lang="en-US"/>
          </a:p>
        </p:txBody>
      </p:sp>
    </p:spTree>
    <p:extLst>
      <p:ext uri="{BB962C8B-B14F-4D97-AF65-F5344CB8AC3E}">
        <p14:creationId xmlns:p14="http://schemas.microsoft.com/office/powerpoint/2010/main" val="3120127926"/>
      </p:ext>
    </p:extLst>
  </p:cSld>
  <p:clrMapOvr>
    <a:masterClrMapping/>
  </p:clrMapOvr>
  <p:transition xmlns:p14="http://schemas.microsoft.com/office/powerpoint/2010/main" spd="slow">
    <p:fade thruBlk="1"/>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C42135-8320-4532-9F6A-79C6D4BE9001}" type="slidenum">
              <a:rPr lang="en-US"/>
              <a:pPr>
                <a:defRPr/>
              </a:pPr>
              <a:t>‹#›</a:t>
            </a:fld>
            <a:endParaRPr lang="en-US"/>
          </a:p>
        </p:txBody>
      </p:sp>
    </p:spTree>
    <p:extLst>
      <p:ext uri="{BB962C8B-B14F-4D97-AF65-F5344CB8AC3E}">
        <p14:creationId xmlns:p14="http://schemas.microsoft.com/office/powerpoint/2010/main" val="1507814900"/>
      </p:ext>
    </p:extLst>
  </p:cSld>
  <p:clrMapOvr>
    <a:masterClrMapping/>
  </p:clrMapOvr>
  <p:transition xmlns:p14="http://schemas.microsoft.com/office/powerpoint/2010/main" spd="slow">
    <p:fade thruBlk="1"/>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8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19F564-7F00-422E-8587-19E8018FA037}" type="slidenum">
              <a:rPr lang="en-US"/>
              <a:pPr>
                <a:defRPr/>
              </a:pPr>
              <a:t>‹#›</a:t>
            </a:fld>
            <a:endParaRPr lang="en-US"/>
          </a:p>
        </p:txBody>
      </p:sp>
    </p:spTree>
    <p:extLst>
      <p:ext uri="{BB962C8B-B14F-4D97-AF65-F5344CB8AC3E}">
        <p14:creationId xmlns:p14="http://schemas.microsoft.com/office/powerpoint/2010/main" val="276369455"/>
      </p:ext>
    </p:extLst>
  </p:cSld>
  <p:clrMapOvr>
    <a:masterClrMapping/>
  </p:clrMapOvr>
  <p:transition xmlns:p14="http://schemas.microsoft.com/office/powerpoint/2010/main" spd="slow">
    <p:fade thruBlk="1"/>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1A4AA5-5A3D-4DD2-A8AA-98FC63E48273}" type="slidenum">
              <a:rPr lang="en-US"/>
              <a:pPr>
                <a:defRPr/>
              </a:pPr>
              <a:t>‹#›</a:t>
            </a:fld>
            <a:endParaRPr lang="en-US"/>
          </a:p>
        </p:txBody>
      </p:sp>
    </p:spTree>
    <p:extLst>
      <p:ext uri="{BB962C8B-B14F-4D97-AF65-F5344CB8AC3E}">
        <p14:creationId xmlns:p14="http://schemas.microsoft.com/office/powerpoint/2010/main" val="2168832061"/>
      </p:ext>
    </p:extLst>
  </p:cSld>
  <p:clrMapOvr>
    <a:masterClrMapping/>
  </p:clrMapOvr>
  <p:transition xmlns:p14="http://schemas.microsoft.com/office/powerpoint/2010/main" spd="slow">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570971"/>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143C2-BF28-4808-8F27-32BC5C9D60D7}" type="slidenum">
              <a:rPr lang="en-US"/>
              <a:pPr>
                <a:defRPr/>
              </a:pPr>
              <a:t>‹#›</a:t>
            </a:fld>
            <a:endParaRPr lang="en-US"/>
          </a:p>
        </p:txBody>
      </p:sp>
    </p:spTree>
    <p:extLst>
      <p:ext uri="{BB962C8B-B14F-4D97-AF65-F5344CB8AC3E}">
        <p14:creationId xmlns:p14="http://schemas.microsoft.com/office/powerpoint/2010/main" val="2137484424"/>
      </p:ext>
    </p:extLst>
  </p:cSld>
  <p:clrMapOvr>
    <a:masterClrMapping/>
  </p:clrMapOvr>
  <p:transition xmlns:p14="http://schemas.microsoft.com/office/powerpoint/2010/main" spd="slow">
    <p:fade thruBlk="1"/>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8" y="274675"/>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4DBB-1F3F-41E3-9670-E5008ACDDDC0}" type="slidenum">
              <a:rPr lang="en-US"/>
              <a:pPr>
                <a:defRPr/>
              </a:pPr>
              <a:t>‹#›</a:t>
            </a:fld>
            <a:endParaRPr lang="en-US"/>
          </a:p>
        </p:txBody>
      </p:sp>
    </p:spTree>
    <p:extLst>
      <p:ext uri="{BB962C8B-B14F-4D97-AF65-F5344CB8AC3E}">
        <p14:creationId xmlns:p14="http://schemas.microsoft.com/office/powerpoint/2010/main" val="754056295"/>
      </p:ext>
    </p:extLst>
  </p:cSld>
  <p:clrMapOvr>
    <a:masterClrMapping/>
  </p:clrMapOvr>
  <p:transition xmlns:p14="http://schemas.microsoft.com/office/powerpoint/2010/main" spd="slow">
    <p:fade thruBlk="1"/>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2674" name="Rectangle 2"/>
          <p:cNvSpPr>
            <a:spLocks noGrp="1" noChangeArrowheads="1"/>
          </p:cNvSpPr>
          <p:nvPr>
            <p:ph type="ctrTitle"/>
          </p:nvPr>
        </p:nvSpPr>
        <p:spPr>
          <a:xfrm>
            <a:off x="685800" y="2209803"/>
            <a:ext cx="7772400" cy="1470025"/>
          </a:xfrm>
        </p:spPr>
        <p:txBody>
          <a:bodyPr/>
          <a:lstStyle>
            <a:lvl1pPr>
              <a:defRPr sz="2000" b="0">
                <a:effectLst>
                  <a:outerShdw blurRad="38100" dist="38100" dir="2700000" algn="tl">
                    <a:srgbClr val="C0C0C0"/>
                  </a:outerShdw>
                </a:effectLst>
              </a:defRPr>
            </a:lvl1pPr>
          </a:lstStyle>
          <a:p>
            <a:r>
              <a:rPr lang="en-US"/>
              <a:t>Click to edit Master title style</a:t>
            </a:r>
          </a:p>
        </p:txBody>
      </p:sp>
      <p:sp>
        <p:nvSpPr>
          <p:cNvPr id="1692675" name="Rectangle 3"/>
          <p:cNvSpPr>
            <a:spLocks noGrp="1" noChangeArrowheads="1"/>
          </p:cNvSpPr>
          <p:nvPr>
            <p:ph type="subTitle" idx="1"/>
          </p:nvPr>
        </p:nvSpPr>
        <p:spPr>
          <a:xfrm>
            <a:off x="1371600" y="4800600"/>
            <a:ext cx="6400800" cy="1498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429747875"/>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643952"/>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smtClean="0"/>
              <a:t>Click to edit Master text styles</a:t>
            </a:r>
          </a:p>
        </p:txBody>
      </p:sp>
    </p:spTree>
    <p:extLst>
      <p:ext uri="{BB962C8B-B14F-4D97-AF65-F5344CB8AC3E}">
        <p14:creationId xmlns:p14="http://schemas.microsoft.com/office/powerpoint/2010/main" val="2749094588"/>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4551250"/>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241199"/>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7628296"/>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930547"/>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Tree>
    <p:extLst>
      <p:ext uri="{BB962C8B-B14F-4D97-AF65-F5344CB8AC3E}">
        <p14:creationId xmlns:p14="http://schemas.microsoft.com/office/powerpoint/2010/main" val="2634164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6939001"/>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Tree>
    <p:extLst>
      <p:ext uri="{BB962C8B-B14F-4D97-AF65-F5344CB8AC3E}">
        <p14:creationId xmlns:p14="http://schemas.microsoft.com/office/powerpoint/2010/main" val="3330376004"/>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2468127"/>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5193041"/>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36"/>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cs typeface="Arial" charset="0"/>
              </a:defRPr>
            </a:lvl1pPr>
          </a:lstStyle>
          <a:p>
            <a:pPr>
              <a:defRPr/>
            </a:pPr>
            <a:fld id="{925CE46D-9D6D-4CDE-BBE2-3052C075365F}"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F98E0CB4-A158-4143-8A7E-79B9F73CAAA1}" type="slidenum">
              <a:rPr lang="id-ID"/>
              <a:pPr>
                <a:defRPr/>
              </a:pPr>
              <a:t>‹#›</a:t>
            </a:fld>
            <a:endParaRPr lang="id-ID"/>
          </a:p>
        </p:txBody>
      </p:sp>
    </p:spTree>
    <p:extLst>
      <p:ext uri="{BB962C8B-B14F-4D97-AF65-F5344CB8AC3E}">
        <p14:creationId xmlns:p14="http://schemas.microsoft.com/office/powerpoint/2010/main" val="2622350180"/>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3" y="71414"/>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charset="0"/>
              </a:defRPr>
            </a:lvl1pPr>
          </a:lstStyle>
          <a:p>
            <a:pPr>
              <a:defRPr/>
            </a:pPr>
            <a:fld id="{0B3B2D64-A5FF-4B87-BE09-605785464EB9}"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3B98472C-20F4-4534-98D0-A1CA3550ABA2}" type="slidenum">
              <a:rPr lang="id-ID"/>
              <a:pPr>
                <a:defRPr/>
              </a:pPr>
              <a:t>‹#›</a:t>
            </a:fld>
            <a:endParaRPr lang="id-ID"/>
          </a:p>
        </p:txBody>
      </p:sp>
    </p:spTree>
    <p:extLst>
      <p:ext uri="{BB962C8B-B14F-4D97-AF65-F5344CB8AC3E}">
        <p14:creationId xmlns:p14="http://schemas.microsoft.com/office/powerpoint/2010/main" val="586469569"/>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8"/>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827EDD61-99C6-48BB-8DC3-66DDA01B8EC9}"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CDF088E-6F36-4CA0-ADE2-5C33929935EE}" type="slidenum">
              <a:rPr lang="id-ID"/>
              <a:pPr>
                <a:defRPr/>
              </a:pPr>
              <a:t>‹#›</a:t>
            </a:fld>
            <a:endParaRPr lang="id-ID"/>
          </a:p>
        </p:txBody>
      </p:sp>
    </p:spTree>
    <p:extLst>
      <p:ext uri="{BB962C8B-B14F-4D97-AF65-F5344CB8AC3E}">
        <p14:creationId xmlns:p14="http://schemas.microsoft.com/office/powerpoint/2010/main" val="1124169916"/>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cs typeface="Arial" charset="0"/>
              </a:defRPr>
            </a:lvl1pPr>
          </a:lstStyle>
          <a:p>
            <a:pPr>
              <a:defRPr/>
            </a:pPr>
            <a:fld id="{5B52D520-6531-4625-9AC5-F8BDAE06EEB0}"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71F4EE9A-E781-4C22-9F45-0F1379256D75}" type="slidenum">
              <a:rPr lang="id-ID"/>
              <a:pPr>
                <a:defRPr/>
              </a:pPr>
              <a:t>‹#›</a:t>
            </a:fld>
            <a:endParaRPr lang="id-ID"/>
          </a:p>
        </p:txBody>
      </p:sp>
    </p:spTree>
    <p:extLst>
      <p:ext uri="{BB962C8B-B14F-4D97-AF65-F5344CB8AC3E}">
        <p14:creationId xmlns:p14="http://schemas.microsoft.com/office/powerpoint/2010/main" val="2297204437"/>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cs typeface="Arial" charset="0"/>
              </a:defRPr>
            </a:lvl1pPr>
          </a:lstStyle>
          <a:p>
            <a:pPr>
              <a:defRPr/>
            </a:pPr>
            <a:fld id="{15125AAC-8F32-4E96-A5E1-E4E18A955844}" type="datetimeFigureOut">
              <a:rPr lang="id-ID"/>
              <a:pPr>
                <a:defRPr/>
              </a:pPr>
              <a:t>10/23/14</a:t>
            </a:fld>
            <a:endParaRPr lang="id-ID"/>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93B98744-8557-4E96-A4BB-D040292813B1}" type="slidenum">
              <a:rPr lang="id-ID"/>
              <a:pPr>
                <a:defRPr/>
              </a:pPr>
              <a:t>‹#›</a:t>
            </a:fld>
            <a:endParaRPr lang="id-ID"/>
          </a:p>
        </p:txBody>
      </p:sp>
    </p:spTree>
    <p:extLst>
      <p:ext uri="{BB962C8B-B14F-4D97-AF65-F5344CB8AC3E}">
        <p14:creationId xmlns:p14="http://schemas.microsoft.com/office/powerpoint/2010/main" val="312832538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cs typeface="Arial" charset="0"/>
              </a:defRPr>
            </a:lvl1pPr>
          </a:lstStyle>
          <a:p>
            <a:pPr>
              <a:defRPr/>
            </a:pPr>
            <a:fld id="{BD1D68FD-EAC7-49F7-A556-10CE5CF4E8D3}" type="datetimeFigureOut">
              <a:rPr lang="id-ID"/>
              <a:pPr>
                <a:defRPr/>
              </a:pPr>
              <a:t>10/23/14</a:t>
            </a:fld>
            <a:endParaRPr lang="id-ID"/>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43659824-9714-4F30-B497-1879A44BCB9E}" type="slidenum">
              <a:rPr lang="id-ID"/>
              <a:pPr>
                <a:defRPr/>
              </a:pPr>
              <a:t>‹#›</a:t>
            </a:fld>
            <a:endParaRPr lang="id-ID"/>
          </a:p>
        </p:txBody>
      </p:sp>
    </p:spTree>
    <p:extLst>
      <p:ext uri="{BB962C8B-B14F-4D97-AF65-F5344CB8AC3E}">
        <p14:creationId xmlns:p14="http://schemas.microsoft.com/office/powerpoint/2010/main" val="878925159"/>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2F82D11B-66D0-451B-B0E3-A04C6A985298}" type="datetimeFigureOut">
              <a:rPr lang="id-ID"/>
              <a:pPr>
                <a:defRPr/>
              </a:pPr>
              <a:t>10/23/14</a:t>
            </a:fld>
            <a:endParaRPr lang="id-ID"/>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01722CF5-B90E-47C5-8568-7CA358A2F3B3}" type="slidenum">
              <a:rPr lang="id-ID"/>
              <a:pPr>
                <a:defRPr/>
              </a:pPr>
              <a:t>‹#›</a:t>
            </a:fld>
            <a:endParaRPr lang="id-ID"/>
          </a:p>
        </p:txBody>
      </p:sp>
    </p:spTree>
    <p:extLst>
      <p:ext uri="{BB962C8B-B14F-4D97-AF65-F5344CB8AC3E}">
        <p14:creationId xmlns:p14="http://schemas.microsoft.com/office/powerpoint/2010/main" val="2957611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005186"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7005187"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7005188" name="Picture 4" descr="shield"/>
          <p:cNvPicPr>
            <a:picLocks noChangeAspect="1" noChangeArrowheads="1"/>
          </p:cNvPicPr>
          <p:nvPr userDrawn="1"/>
        </p:nvPicPr>
        <p:blipFill>
          <a:blip r:embed="rId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2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7A548D26-E76A-43BF-BCD1-188BB7224C94}"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F58C616E-B499-43CD-B28A-CA1CB58F1086}" type="slidenum">
              <a:rPr lang="id-ID"/>
              <a:pPr>
                <a:defRPr/>
              </a:pPr>
              <a:t>‹#›</a:t>
            </a:fld>
            <a:endParaRPr lang="id-ID"/>
          </a:p>
        </p:txBody>
      </p:sp>
    </p:spTree>
    <p:extLst>
      <p:ext uri="{BB962C8B-B14F-4D97-AF65-F5344CB8AC3E}">
        <p14:creationId xmlns:p14="http://schemas.microsoft.com/office/powerpoint/2010/main" val="3236103844"/>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DECB711A-F362-4D9C-8875-118CF314C1D8}"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57D8CBE8-C892-46AF-9922-0F137AE4236D}" type="slidenum">
              <a:rPr lang="id-ID"/>
              <a:pPr>
                <a:defRPr/>
              </a:pPr>
              <a:t>‹#›</a:t>
            </a:fld>
            <a:endParaRPr lang="id-ID"/>
          </a:p>
        </p:txBody>
      </p:sp>
    </p:spTree>
    <p:extLst>
      <p:ext uri="{BB962C8B-B14F-4D97-AF65-F5344CB8AC3E}">
        <p14:creationId xmlns:p14="http://schemas.microsoft.com/office/powerpoint/2010/main" val="3931132572"/>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charset="0"/>
              </a:defRPr>
            </a:lvl1pPr>
          </a:lstStyle>
          <a:p>
            <a:pPr>
              <a:defRPr/>
            </a:pPr>
            <a:fld id="{554FBBB8-1215-415F-899A-908D10279AB7}"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ABFC801-882B-48B8-B299-6C6B3DEC443F}" type="slidenum">
              <a:rPr lang="id-ID"/>
              <a:pPr>
                <a:defRPr/>
              </a:pPr>
              <a:t>‹#›</a:t>
            </a:fld>
            <a:endParaRPr lang="id-ID"/>
          </a:p>
        </p:txBody>
      </p:sp>
    </p:spTree>
    <p:extLst>
      <p:ext uri="{BB962C8B-B14F-4D97-AF65-F5344CB8AC3E}">
        <p14:creationId xmlns:p14="http://schemas.microsoft.com/office/powerpoint/2010/main" val="2003620694"/>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26"/>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82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charset="0"/>
              </a:defRPr>
            </a:lvl1pPr>
          </a:lstStyle>
          <a:p>
            <a:pPr>
              <a:defRPr/>
            </a:pPr>
            <a:fld id="{FB9C59FC-CDEC-4C42-8488-C48894C62820}"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969820F-21E9-4EAC-97BD-51825FE0E82A}" type="slidenum">
              <a:rPr lang="id-ID"/>
              <a:pPr>
                <a:defRPr/>
              </a:pPr>
              <a:t>‹#›</a:t>
            </a:fld>
            <a:endParaRPr lang="id-ID"/>
          </a:p>
        </p:txBody>
      </p:sp>
    </p:spTree>
    <p:extLst>
      <p:ext uri="{BB962C8B-B14F-4D97-AF65-F5344CB8AC3E}">
        <p14:creationId xmlns:p14="http://schemas.microsoft.com/office/powerpoint/2010/main" val="3859544478"/>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921F379B-E71E-4648-9C97-08BAADF2D8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699375"/>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7ADFA320-B1A7-4271-BB00-1968C9CCBB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386596"/>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24D3680D-E328-4AFE-BD94-B6343E672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3228363"/>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C60A9C79-6091-4450-A9E5-6405A8232B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938039"/>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54CB732C-A87F-447E-B0D3-E35C0AA59F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736085"/>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6850BF68-A40E-4CEC-92EA-B8D816114A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8848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2972187"/>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E45D85D0-4CFE-474E-98FB-62A01A7F79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767171"/>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096B1133-6555-4B90-90FA-F4BF0B80FB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6567533"/>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0EBAF6FC-DB71-4F73-830E-64FA1650EF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587994"/>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AD93ABA2-3A25-49D6-9B9C-48757E287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9882539"/>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0"/>
            <a:ext cx="206057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34088"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EDE9906F-2966-4334-87FA-EC96074AAF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082278"/>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5 PEMBINAAN Penginjilan &amp; Tindak Lanjut Dasar\1 MODEL\Meekness &amp; Truth, Conversational Evangelism\ce-book.jpg"/>
          <p:cNvPicPr>
            <a:picLocks noChangeAspect="1" noChangeArrowheads="1"/>
          </p:cNvPicPr>
          <p:nvPr userDrawn="1"/>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85800" y="1063675"/>
            <a:ext cx="7772400" cy="1470025"/>
          </a:xfrm>
        </p:spPr>
        <p:txBody>
          <a:bodyPr/>
          <a:lstStyle>
            <a:lvl1pPr>
              <a:defRPr b="1">
                <a:latin typeface="Candara"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1371600" y="2819408"/>
            <a:ext cx="6400800" cy="1752600"/>
          </a:xfrm>
        </p:spPr>
        <p:txBody>
          <a:bodyPr/>
          <a:lstStyle>
            <a:lvl1pPr marL="0" indent="0" algn="ctr">
              <a:buNone/>
              <a:defRPr b="1">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Date Placeholder 3"/>
          <p:cNvSpPr>
            <a:spLocks noGrp="1"/>
          </p:cNvSpPr>
          <p:nvPr>
            <p:ph type="dt" sz="half" idx="10"/>
          </p:nvPr>
        </p:nvSpPr>
        <p:spPr/>
        <p:txBody>
          <a:bodyPr/>
          <a:lstStyle>
            <a:lvl1pPr>
              <a:defRPr>
                <a:cs typeface="Arial" pitchFamily="34" charset="0"/>
              </a:defRPr>
            </a:lvl1pPr>
          </a:lstStyle>
          <a:p>
            <a:pPr>
              <a:defRPr/>
            </a:pPr>
            <a:fld id="{B7BEC735-E7C2-4EF3-8297-644C9FB5798B}"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pitchFamily="34" charset="0"/>
              </a:defRPr>
            </a:lvl1pPr>
          </a:lstStyle>
          <a:p>
            <a:pPr>
              <a:defRPr/>
            </a:pPr>
            <a:fld id="{74882289-349C-48E1-B5FF-A5E0166D21AC}" type="slidenum">
              <a:rPr lang="id-ID"/>
              <a:pPr>
                <a:defRPr/>
              </a:pPr>
              <a:t>‹#›</a:t>
            </a:fld>
            <a:endParaRPr lang="id-ID"/>
          </a:p>
        </p:txBody>
      </p:sp>
    </p:spTree>
    <p:extLst>
      <p:ext uri="{BB962C8B-B14F-4D97-AF65-F5344CB8AC3E}">
        <p14:creationId xmlns:p14="http://schemas.microsoft.com/office/powerpoint/2010/main" val="161097494"/>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3" y="71415"/>
            <a:ext cx="8929718" cy="1143000"/>
          </a:xfrm>
        </p:spPr>
        <p:txBody>
          <a:bodyPr/>
          <a:lstStyle>
            <a:lvl1pPr>
              <a:lnSpc>
                <a:spcPct val="70000"/>
              </a:lnSpc>
              <a:defRPr>
                <a:solidFill>
                  <a:srgbClr val="663300"/>
                </a:solidFill>
                <a:effectLst>
                  <a:glow rad="101600">
                    <a:schemeClr val="bg1">
                      <a:alpha val="60000"/>
                    </a:schemeClr>
                  </a:glow>
                </a:effectLst>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pitchFamily="34" charset="0"/>
              </a:defRPr>
            </a:lvl1pPr>
          </a:lstStyle>
          <a:p>
            <a:pPr>
              <a:defRPr/>
            </a:pPr>
            <a:fld id="{55742C51-BE90-4D32-BF4E-BF9204533BCB}"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9F026C64-F58B-4429-909C-7F03FEBDE795}" type="slidenum">
              <a:rPr lang="id-ID"/>
              <a:pPr>
                <a:defRPr/>
              </a:pPr>
              <a:t>‹#›</a:t>
            </a:fld>
            <a:endParaRPr lang="id-ID"/>
          </a:p>
        </p:txBody>
      </p:sp>
    </p:spTree>
    <p:extLst>
      <p:ext uri="{BB962C8B-B14F-4D97-AF65-F5344CB8AC3E}">
        <p14:creationId xmlns:p14="http://schemas.microsoft.com/office/powerpoint/2010/main" val="2081702726"/>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7"/>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fld id="{3A2F639F-139E-491E-8639-1DAA44104ADE}"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CCCD300C-37A4-4046-B17B-938C5FF052D0}" type="slidenum">
              <a:rPr lang="id-ID"/>
              <a:pPr>
                <a:defRPr/>
              </a:pPr>
              <a:t>‹#›</a:t>
            </a:fld>
            <a:endParaRPr lang="id-ID"/>
          </a:p>
        </p:txBody>
      </p:sp>
    </p:spTree>
    <p:extLst>
      <p:ext uri="{BB962C8B-B14F-4D97-AF65-F5344CB8AC3E}">
        <p14:creationId xmlns:p14="http://schemas.microsoft.com/office/powerpoint/2010/main" val="2802472123"/>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cs typeface="Arial" pitchFamily="34" charset="0"/>
              </a:defRPr>
            </a:lvl1pPr>
          </a:lstStyle>
          <a:p>
            <a:pPr>
              <a:defRPr/>
            </a:pPr>
            <a:fld id="{6E373C00-0742-43E9-8724-2BA0366C300B}"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pitchFamily="34" charset="0"/>
              </a:defRPr>
            </a:lvl1pPr>
          </a:lstStyle>
          <a:p>
            <a:pPr>
              <a:defRPr/>
            </a:pPr>
            <a:fld id="{159B3282-A285-474C-A371-2682D7333667}" type="slidenum">
              <a:rPr lang="id-ID"/>
              <a:pPr>
                <a:defRPr/>
              </a:pPr>
              <a:t>‹#›</a:t>
            </a:fld>
            <a:endParaRPr lang="id-ID"/>
          </a:p>
        </p:txBody>
      </p:sp>
    </p:spTree>
    <p:extLst>
      <p:ext uri="{BB962C8B-B14F-4D97-AF65-F5344CB8AC3E}">
        <p14:creationId xmlns:p14="http://schemas.microsoft.com/office/powerpoint/2010/main" val="540204926"/>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cs typeface="Arial" pitchFamily="34" charset="0"/>
              </a:defRPr>
            </a:lvl1pPr>
          </a:lstStyle>
          <a:p>
            <a:pPr>
              <a:defRPr/>
            </a:pPr>
            <a:fld id="{629AD874-3212-41FA-B7CA-4D7FE154656E}" type="datetimeFigureOut">
              <a:rPr lang="id-ID"/>
              <a:pPr>
                <a:defRPr/>
              </a:pPr>
              <a:t>10/23/14</a:t>
            </a:fld>
            <a:endParaRPr lang="id-ID"/>
          </a:p>
        </p:txBody>
      </p:sp>
      <p:sp>
        <p:nvSpPr>
          <p:cNvPr id="8"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9" name="Slide Number Placeholder 5"/>
          <p:cNvSpPr>
            <a:spLocks noGrp="1"/>
          </p:cNvSpPr>
          <p:nvPr>
            <p:ph type="sldNum" sz="quarter" idx="12"/>
          </p:nvPr>
        </p:nvSpPr>
        <p:spPr/>
        <p:txBody>
          <a:bodyPr/>
          <a:lstStyle>
            <a:lvl1pPr>
              <a:defRPr>
                <a:cs typeface="Arial" pitchFamily="34" charset="0"/>
              </a:defRPr>
            </a:lvl1pPr>
          </a:lstStyle>
          <a:p>
            <a:pPr>
              <a:defRPr/>
            </a:pPr>
            <a:fld id="{5173E0C6-BAA7-4A0E-B99D-19016DA35B2B}" type="slidenum">
              <a:rPr lang="id-ID"/>
              <a:pPr>
                <a:defRPr/>
              </a:pPr>
              <a:t>‹#›</a:t>
            </a:fld>
            <a:endParaRPr lang="id-ID"/>
          </a:p>
        </p:txBody>
      </p:sp>
    </p:spTree>
    <p:extLst>
      <p:ext uri="{BB962C8B-B14F-4D97-AF65-F5344CB8AC3E}">
        <p14:creationId xmlns:p14="http://schemas.microsoft.com/office/powerpoint/2010/main" val="217313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79126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0918199"/>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cs typeface="Arial" pitchFamily="34" charset="0"/>
              </a:defRPr>
            </a:lvl1pPr>
          </a:lstStyle>
          <a:p>
            <a:pPr>
              <a:defRPr/>
            </a:pPr>
            <a:fld id="{73CF256C-7F4F-4FC5-82C3-86CCE2C460BE}" type="datetimeFigureOut">
              <a:rPr lang="id-ID"/>
              <a:pPr>
                <a:defRPr/>
              </a:pPr>
              <a:t>10/23/14</a:t>
            </a:fld>
            <a:endParaRPr lang="id-ID"/>
          </a:p>
        </p:txBody>
      </p:sp>
      <p:sp>
        <p:nvSpPr>
          <p:cNvPr id="4"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5" name="Slide Number Placeholder 5"/>
          <p:cNvSpPr>
            <a:spLocks noGrp="1"/>
          </p:cNvSpPr>
          <p:nvPr>
            <p:ph type="sldNum" sz="quarter" idx="12"/>
          </p:nvPr>
        </p:nvSpPr>
        <p:spPr/>
        <p:txBody>
          <a:bodyPr/>
          <a:lstStyle>
            <a:lvl1pPr>
              <a:defRPr>
                <a:cs typeface="Arial" pitchFamily="34" charset="0"/>
              </a:defRPr>
            </a:lvl1pPr>
          </a:lstStyle>
          <a:p>
            <a:pPr>
              <a:defRPr/>
            </a:pPr>
            <a:fld id="{E766E294-F349-4EB1-88C4-CBA40AA2D816}" type="slidenum">
              <a:rPr lang="id-ID"/>
              <a:pPr>
                <a:defRPr/>
              </a:pPr>
              <a:t>‹#›</a:t>
            </a:fld>
            <a:endParaRPr lang="id-ID"/>
          </a:p>
        </p:txBody>
      </p:sp>
    </p:spTree>
    <p:extLst>
      <p:ext uri="{BB962C8B-B14F-4D97-AF65-F5344CB8AC3E}">
        <p14:creationId xmlns:p14="http://schemas.microsoft.com/office/powerpoint/2010/main" val="3871927971"/>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itchFamily="34" charset="0"/>
              </a:defRPr>
            </a:lvl1pPr>
          </a:lstStyle>
          <a:p>
            <a:pPr>
              <a:defRPr/>
            </a:pPr>
            <a:fld id="{D4415931-C28B-4900-8705-DE094E0C75D0}" type="datetimeFigureOut">
              <a:rPr lang="id-ID"/>
              <a:pPr>
                <a:defRPr/>
              </a:pPr>
              <a:t>10/23/14</a:t>
            </a:fld>
            <a:endParaRPr lang="id-ID"/>
          </a:p>
        </p:txBody>
      </p:sp>
      <p:sp>
        <p:nvSpPr>
          <p:cNvPr id="3"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4" name="Slide Number Placeholder 5"/>
          <p:cNvSpPr>
            <a:spLocks noGrp="1"/>
          </p:cNvSpPr>
          <p:nvPr>
            <p:ph type="sldNum" sz="quarter" idx="12"/>
          </p:nvPr>
        </p:nvSpPr>
        <p:spPr/>
        <p:txBody>
          <a:bodyPr/>
          <a:lstStyle>
            <a:lvl1pPr>
              <a:defRPr>
                <a:cs typeface="Arial" pitchFamily="34" charset="0"/>
              </a:defRPr>
            </a:lvl1pPr>
          </a:lstStyle>
          <a:p>
            <a:pPr>
              <a:defRPr/>
            </a:pPr>
            <a:fld id="{971B61DB-9F2A-454C-BB0F-2D9DFEE1E4F0}" type="slidenum">
              <a:rPr lang="id-ID"/>
              <a:pPr>
                <a:defRPr/>
              </a:pPr>
              <a:t>‹#›</a:t>
            </a:fld>
            <a:endParaRPr lang="id-ID"/>
          </a:p>
        </p:txBody>
      </p:sp>
    </p:spTree>
    <p:extLst>
      <p:ext uri="{BB962C8B-B14F-4D97-AF65-F5344CB8AC3E}">
        <p14:creationId xmlns:p14="http://schemas.microsoft.com/office/powerpoint/2010/main" val="927230671"/>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375"/>
            <a:ext cx="3008313" cy="1162051"/>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41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pitchFamily="34" charset="0"/>
              </a:defRPr>
            </a:lvl1pPr>
          </a:lstStyle>
          <a:p>
            <a:pPr>
              <a:defRPr/>
            </a:pPr>
            <a:fld id="{17C027B0-B11B-46A1-8508-7739A0EFD461}"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pitchFamily="34" charset="0"/>
              </a:defRPr>
            </a:lvl1pPr>
          </a:lstStyle>
          <a:p>
            <a:pPr>
              <a:defRPr/>
            </a:pPr>
            <a:fld id="{870BF5B1-F75D-441B-AF2D-CD64C4AEBD33}" type="slidenum">
              <a:rPr lang="id-ID"/>
              <a:pPr>
                <a:defRPr/>
              </a:pPr>
              <a:t>‹#›</a:t>
            </a:fld>
            <a:endParaRPr lang="id-ID"/>
          </a:p>
        </p:txBody>
      </p:sp>
    </p:spTree>
    <p:extLst>
      <p:ext uri="{BB962C8B-B14F-4D97-AF65-F5344CB8AC3E}">
        <p14:creationId xmlns:p14="http://schemas.microsoft.com/office/powerpoint/2010/main" val="121353562"/>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927"/>
            <a:ext cx="5486400" cy="566739"/>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7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pitchFamily="34" charset="0"/>
              </a:defRPr>
            </a:lvl1pPr>
          </a:lstStyle>
          <a:p>
            <a:pPr>
              <a:defRPr/>
            </a:pPr>
            <a:fld id="{61EE487D-6557-4423-828B-0821BE55B4BA}" type="datetimeFigureOut">
              <a:rPr lang="id-ID"/>
              <a:pPr>
                <a:defRPr/>
              </a:pPr>
              <a:t>10/23/14</a:t>
            </a:fld>
            <a:endParaRPr lang="id-ID"/>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7" name="Slide Number Placeholder 5"/>
          <p:cNvSpPr>
            <a:spLocks noGrp="1"/>
          </p:cNvSpPr>
          <p:nvPr>
            <p:ph type="sldNum" sz="quarter" idx="12"/>
          </p:nvPr>
        </p:nvSpPr>
        <p:spPr/>
        <p:txBody>
          <a:bodyPr/>
          <a:lstStyle>
            <a:lvl1pPr>
              <a:defRPr>
                <a:cs typeface="Arial" pitchFamily="34" charset="0"/>
              </a:defRPr>
            </a:lvl1pPr>
          </a:lstStyle>
          <a:p>
            <a:pPr>
              <a:defRPr/>
            </a:pPr>
            <a:fld id="{0E8DB1C1-79BE-494A-BEE0-2722BA3B2F84}" type="slidenum">
              <a:rPr lang="id-ID"/>
              <a:pPr>
                <a:defRPr/>
              </a:pPr>
              <a:t>‹#›</a:t>
            </a:fld>
            <a:endParaRPr lang="id-ID"/>
          </a:p>
        </p:txBody>
      </p:sp>
    </p:spTree>
    <p:extLst>
      <p:ext uri="{BB962C8B-B14F-4D97-AF65-F5344CB8AC3E}">
        <p14:creationId xmlns:p14="http://schemas.microsoft.com/office/powerpoint/2010/main" val="31909732"/>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pitchFamily="34" charset="0"/>
              </a:defRPr>
            </a:lvl1pPr>
          </a:lstStyle>
          <a:p>
            <a:pPr>
              <a:defRPr/>
            </a:pPr>
            <a:fld id="{89872068-9087-47E4-8347-CF265544EAA2}"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7B3AFEF8-CEA4-444E-92A6-C25F33860F80}" type="slidenum">
              <a:rPr lang="id-ID"/>
              <a:pPr>
                <a:defRPr/>
              </a:pPr>
              <a:t>‹#›</a:t>
            </a:fld>
            <a:endParaRPr lang="id-ID"/>
          </a:p>
        </p:txBody>
      </p:sp>
    </p:spTree>
    <p:extLst>
      <p:ext uri="{BB962C8B-B14F-4D97-AF65-F5344CB8AC3E}">
        <p14:creationId xmlns:p14="http://schemas.microsoft.com/office/powerpoint/2010/main" val="310419802"/>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66"/>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9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cs typeface="Arial" pitchFamily="34" charset="0"/>
              </a:defRPr>
            </a:lvl1pPr>
          </a:lstStyle>
          <a:p>
            <a:pPr>
              <a:defRPr/>
            </a:pPr>
            <a:fld id="{DA401598-9807-4116-B7F9-8F021EE6E245}" type="datetimeFigureOut">
              <a:rPr lang="id-ID"/>
              <a:pPr>
                <a:defRPr/>
              </a:pPr>
              <a:t>10/23/14</a:t>
            </a:fld>
            <a:endParaRPr lang="id-ID"/>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8D920B1B-3B8B-43CB-BA6E-13FB401E1B8B}" type="slidenum">
              <a:rPr lang="id-ID"/>
              <a:pPr>
                <a:defRPr/>
              </a:pPr>
              <a:t>‹#›</a:t>
            </a:fld>
            <a:endParaRPr lang="id-ID"/>
          </a:p>
        </p:txBody>
      </p:sp>
    </p:spTree>
    <p:extLst>
      <p:ext uri="{BB962C8B-B14F-4D97-AF65-F5344CB8AC3E}">
        <p14:creationId xmlns:p14="http://schemas.microsoft.com/office/powerpoint/2010/main" val="29351450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5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4625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38611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808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04092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24171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36880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23869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tx2"/>
        </a:solidFill>
        <a:effectLst/>
      </p:bgPr>
    </p:bg>
    <p:spTree>
      <p:nvGrpSpPr>
        <p:cNvPr id="1" name=""/>
        <p:cNvGrpSpPr/>
        <p:nvPr/>
      </p:nvGrpSpPr>
      <p:grpSpPr>
        <a:xfrm>
          <a:off x="0" y="0"/>
          <a:ext cx="0" cy="0"/>
          <a:chOff x="0" y="0"/>
          <a:chExt cx="0" cy="0"/>
        </a:xfrm>
      </p:grpSpPr>
      <p:sp>
        <p:nvSpPr>
          <p:cNvPr id="7086082" name="Rectangle 2"/>
          <p:cNvSpPr>
            <a:spLocks noGrp="1" noChangeArrowheads="1"/>
          </p:cNvSpPr>
          <p:nvPr>
            <p:ph type="ctrTitle"/>
          </p:nvPr>
        </p:nvSpPr>
        <p:spPr>
          <a:xfrm>
            <a:off x="838200" y="762000"/>
            <a:ext cx="5486400" cy="838200"/>
          </a:xfrm>
        </p:spPr>
        <p:txBody>
          <a:bodyPr/>
          <a:lstStyle>
            <a:lvl1pPr>
              <a:defRPr/>
            </a:lvl1pPr>
          </a:lstStyle>
          <a:p>
            <a:pPr lvl="0"/>
            <a:r>
              <a:rPr lang="en-US" altLang="zh-TW" noProof="0" smtClean="0"/>
              <a:t>Click to edit Master title style</a:t>
            </a:r>
          </a:p>
        </p:txBody>
      </p:sp>
      <p:sp>
        <p:nvSpPr>
          <p:cNvPr id="7086083" name="Rectangle 3"/>
          <p:cNvSpPr>
            <a:spLocks noGrp="1" noChangeArrowheads="1"/>
          </p:cNvSpPr>
          <p:nvPr>
            <p:ph type="subTitle" idx="1"/>
          </p:nvPr>
        </p:nvSpPr>
        <p:spPr>
          <a:xfrm>
            <a:off x="838200" y="1828800"/>
            <a:ext cx="7467600" cy="4343400"/>
          </a:xfrm>
        </p:spPr>
        <p:txBody>
          <a:bodyPr/>
          <a:lstStyle>
            <a:lvl1pPr marL="0" indent="0">
              <a:buFontTx/>
              <a:buNone/>
              <a:defRPr sz="2000"/>
            </a:lvl1pPr>
          </a:lstStyle>
          <a:p>
            <a:pPr lvl="0"/>
            <a:r>
              <a:rPr lang="en-US" altLang="zh-TW" noProof="0" smtClean="0"/>
              <a:t>Click to edit Master subtitle style</a:t>
            </a:r>
          </a:p>
        </p:txBody>
      </p:sp>
      <p:pic>
        <p:nvPicPr>
          <p:cNvPr id="7086084" name="Picture 4" descr="shield"/>
          <p:cNvPicPr>
            <a:picLocks noChangeAspect="1" noChangeArrowheads="1"/>
          </p:cNvPicPr>
          <p:nvPr userDrawn="1"/>
        </p:nvPicPr>
        <p:blipFill>
          <a:blip r:embed="rId2"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52186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8531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99781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4408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923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44653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5440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3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09297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88660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204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7620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7620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13001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1.png"/><Relationship Id="rId14"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slideLayout" Target="../slideLayouts/slideLayout254.xml"/><Relationship Id="rId13" Type="http://schemas.openxmlformats.org/officeDocument/2006/relationships/theme" Target="../theme/theme23.xml"/><Relationship Id="rId14" Type="http://schemas.openxmlformats.org/officeDocument/2006/relationships/image" Target="../media/image1.png"/><Relationship Id="rId15" Type="http://schemas.openxmlformats.org/officeDocument/2006/relationships/image" Target="../media/image8.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9.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png"/><Relationship Id="rId14" Type="http://schemas.openxmlformats.org/officeDocument/2006/relationships/image" Target="../media/image10.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png"/><Relationship Id="rId14" Type="http://schemas.openxmlformats.org/officeDocument/2006/relationships/image" Target="../media/image1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png"/><Relationship Id="rId14" Type="http://schemas.openxmlformats.org/officeDocument/2006/relationships/image" Target="../media/image1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7.xml"/><Relationship Id="rId12" Type="http://schemas.openxmlformats.org/officeDocument/2006/relationships/theme" Target="../theme/theme36.xml"/><Relationship Id="rId1" Type="http://schemas.openxmlformats.org/officeDocument/2006/relationships/slideLayout" Target="../slideLayouts/slideLayout387.xml"/><Relationship Id="rId2" Type="http://schemas.openxmlformats.org/officeDocument/2006/relationships/slideLayout" Target="../slideLayouts/slideLayout388.xml"/><Relationship Id="rId3" Type="http://schemas.openxmlformats.org/officeDocument/2006/relationships/slideLayout" Target="../slideLayouts/slideLayout389.xml"/><Relationship Id="rId4" Type="http://schemas.openxmlformats.org/officeDocument/2006/relationships/slideLayout" Target="../slideLayouts/slideLayout390.xml"/><Relationship Id="rId5" Type="http://schemas.openxmlformats.org/officeDocument/2006/relationships/slideLayout" Target="../slideLayouts/slideLayout391.xml"/><Relationship Id="rId6" Type="http://schemas.openxmlformats.org/officeDocument/2006/relationships/slideLayout" Target="../slideLayouts/slideLayout392.xml"/><Relationship Id="rId7" Type="http://schemas.openxmlformats.org/officeDocument/2006/relationships/slideLayout" Target="../slideLayouts/slideLayout393.xml"/><Relationship Id="rId8" Type="http://schemas.openxmlformats.org/officeDocument/2006/relationships/slideLayout" Target="../slideLayouts/slideLayout394.xml"/><Relationship Id="rId9" Type="http://schemas.openxmlformats.org/officeDocument/2006/relationships/slideLayout" Target="../slideLayouts/slideLayout395.xml"/><Relationship Id="rId10"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8.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98.xml"/><Relationship Id="rId2" Type="http://schemas.openxmlformats.org/officeDocument/2006/relationships/slideLayout" Target="../slideLayouts/slideLayout399.xml"/><Relationship Id="rId3" Type="http://schemas.openxmlformats.org/officeDocument/2006/relationships/slideLayout" Target="../slideLayouts/slideLayout400.xml"/><Relationship Id="rId4" Type="http://schemas.openxmlformats.org/officeDocument/2006/relationships/slideLayout" Target="../slideLayouts/slideLayout401.xml"/><Relationship Id="rId5" Type="http://schemas.openxmlformats.org/officeDocument/2006/relationships/slideLayout" Target="../slideLayouts/slideLayout402.xml"/><Relationship Id="rId6" Type="http://schemas.openxmlformats.org/officeDocument/2006/relationships/slideLayout" Target="../slideLayouts/slideLayout403.xml"/><Relationship Id="rId7" Type="http://schemas.openxmlformats.org/officeDocument/2006/relationships/slideLayout" Target="../slideLayouts/slideLayout404.xml"/><Relationship Id="rId8" Type="http://schemas.openxmlformats.org/officeDocument/2006/relationships/slideLayout" Target="../slideLayouts/slideLayout405.xml"/><Relationship Id="rId9" Type="http://schemas.openxmlformats.org/officeDocument/2006/relationships/slideLayout" Target="../slideLayouts/slideLayout406.xml"/><Relationship Id="rId10" Type="http://schemas.openxmlformats.org/officeDocument/2006/relationships/slideLayout" Target="../slideLayouts/slideLayout407.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9.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9.xml"/><Relationship Id="rId2" Type="http://schemas.openxmlformats.org/officeDocument/2006/relationships/slideLayout" Target="../slideLayouts/slideLayout410.xml"/><Relationship Id="rId3" Type="http://schemas.openxmlformats.org/officeDocument/2006/relationships/slideLayout" Target="../slideLayouts/slideLayout411.xml"/><Relationship Id="rId4" Type="http://schemas.openxmlformats.org/officeDocument/2006/relationships/slideLayout" Target="../slideLayouts/slideLayout412.xml"/><Relationship Id="rId5" Type="http://schemas.openxmlformats.org/officeDocument/2006/relationships/slideLayout" Target="../slideLayouts/slideLayout413.xml"/><Relationship Id="rId6" Type="http://schemas.openxmlformats.org/officeDocument/2006/relationships/slideLayout" Target="../slideLayouts/slideLayout414.xml"/><Relationship Id="rId7" Type="http://schemas.openxmlformats.org/officeDocument/2006/relationships/slideLayout" Target="../slideLayouts/slideLayout415.xml"/><Relationship Id="rId8" Type="http://schemas.openxmlformats.org/officeDocument/2006/relationships/slideLayout" Target="../slideLayouts/slideLayout416.xml"/><Relationship Id="rId9" Type="http://schemas.openxmlformats.org/officeDocument/2006/relationships/slideLayout" Target="../slideLayouts/slideLayout417.xml"/><Relationship Id="rId10" Type="http://schemas.openxmlformats.org/officeDocument/2006/relationships/slideLayout" Target="../slideLayouts/slideLayout418.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30.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20.xml"/><Relationship Id="rId2" Type="http://schemas.openxmlformats.org/officeDocument/2006/relationships/slideLayout" Target="../slideLayouts/slideLayout421.xml"/><Relationship Id="rId3" Type="http://schemas.openxmlformats.org/officeDocument/2006/relationships/slideLayout" Target="../slideLayouts/slideLayout422.xml"/><Relationship Id="rId4" Type="http://schemas.openxmlformats.org/officeDocument/2006/relationships/slideLayout" Target="../slideLayouts/slideLayout423.xml"/><Relationship Id="rId5" Type="http://schemas.openxmlformats.org/officeDocument/2006/relationships/slideLayout" Target="../slideLayouts/slideLayout424.xml"/><Relationship Id="rId6" Type="http://schemas.openxmlformats.org/officeDocument/2006/relationships/slideLayout" Target="../slideLayouts/slideLayout425.xml"/><Relationship Id="rId7" Type="http://schemas.openxmlformats.org/officeDocument/2006/relationships/slideLayout" Target="../slideLayouts/slideLayout426.xml"/><Relationship Id="rId8" Type="http://schemas.openxmlformats.org/officeDocument/2006/relationships/slideLayout" Target="../slideLayouts/slideLayout427.xml"/><Relationship Id="rId9" Type="http://schemas.openxmlformats.org/officeDocument/2006/relationships/slideLayout" Target="../slideLayouts/slideLayout428.xml"/><Relationship Id="rId10" Type="http://schemas.openxmlformats.org/officeDocument/2006/relationships/slideLayout" Target="../slideLayouts/slideLayout4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1.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31.xml"/><Relationship Id="rId2" Type="http://schemas.openxmlformats.org/officeDocument/2006/relationships/slideLayout" Target="../slideLayouts/slideLayout432.xml"/><Relationship Id="rId3" Type="http://schemas.openxmlformats.org/officeDocument/2006/relationships/slideLayout" Target="../slideLayouts/slideLayout433.xml"/><Relationship Id="rId4" Type="http://schemas.openxmlformats.org/officeDocument/2006/relationships/slideLayout" Target="../slideLayouts/slideLayout434.xml"/><Relationship Id="rId5" Type="http://schemas.openxmlformats.org/officeDocument/2006/relationships/slideLayout" Target="../slideLayouts/slideLayout435.xml"/><Relationship Id="rId6" Type="http://schemas.openxmlformats.org/officeDocument/2006/relationships/slideLayout" Target="../slideLayouts/slideLayout436.xml"/><Relationship Id="rId7" Type="http://schemas.openxmlformats.org/officeDocument/2006/relationships/slideLayout" Target="../slideLayouts/slideLayout437.xml"/><Relationship Id="rId8" Type="http://schemas.openxmlformats.org/officeDocument/2006/relationships/slideLayout" Target="../slideLayouts/slideLayout438.xml"/><Relationship Id="rId9" Type="http://schemas.openxmlformats.org/officeDocument/2006/relationships/slideLayout" Target="../slideLayouts/slideLayout439.xml"/><Relationship Id="rId10" Type="http://schemas.openxmlformats.org/officeDocument/2006/relationships/slideLayout" Target="../slideLayouts/slideLayout440.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2.xml"/><Relationship Id="rId12" Type="http://schemas.openxmlformats.org/officeDocument/2006/relationships/theme" Target="../theme/theme41.xml"/><Relationship Id="rId1" Type="http://schemas.openxmlformats.org/officeDocument/2006/relationships/slideLayout" Target="../slideLayouts/slideLayout442.xml"/><Relationship Id="rId2" Type="http://schemas.openxmlformats.org/officeDocument/2006/relationships/slideLayout" Target="../slideLayouts/slideLayout443.xml"/><Relationship Id="rId3" Type="http://schemas.openxmlformats.org/officeDocument/2006/relationships/slideLayout" Target="../slideLayouts/slideLayout444.xml"/><Relationship Id="rId4" Type="http://schemas.openxmlformats.org/officeDocument/2006/relationships/slideLayout" Target="../slideLayouts/slideLayout445.xml"/><Relationship Id="rId5" Type="http://schemas.openxmlformats.org/officeDocument/2006/relationships/slideLayout" Target="../slideLayouts/slideLayout446.xml"/><Relationship Id="rId6" Type="http://schemas.openxmlformats.org/officeDocument/2006/relationships/slideLayout" Target="../slideLayouts/slideLayout447.xml"/><Relationship Id="rId7" Type="http://schemas.openxmlformats.org/officeDocument/2006/relationships/slideLayout" Target="../slideLayouts/slideLayout448.xml"/><Relationship Id="rId8" Type="http://schemas.openxmlformats.org/officeDocument/2006/relationships/slideLayout" Target="../slideLayouts/slideLayout449.xml"/><Relationship Id="rId9" Type="http://schemas.openxmlformats.org/officeDocument/2006/relationships/slideLayout" Target="../slideLayouts/slideLayout450.xml"/><Relationship Id="rId10" Type="http://schemas.openxmlformats.org/officeDocument/2006/relationships/slideLayout" Target="../slideLayouts/slideLayout45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3.xml"/><Relationship Id="rId12" Type="http://schemas.openxmlformats.org/officeDocument/2006/relationships/theme" Target="../theme/theme42.xml"/><Relationship Id="rId13" Type="http://schemas.openxmlformats.org/officeDocument/2006/relationships/image" Target="../media/image1.png"/><Relationship Id="rId14" Type="http://schemas.openxmlformats.org/officeDocument/2006/relationships/image" Target="../media/image10.jpeg"/><Relationship Id="rId1" Type="http://schemas.openxmlformats.org/officeDocument/2006/relationships/slideLayout" Target="../slideLayouts/slideLayout453.xml"/><Relationship Id="rId2" Type="http://schemas.openxmlformats.org/officeDocument/2006/relationships/slideLayout" Target="../slideLayouts/slideLayout454.xml"/><Relationship Id="rId3" Type="http://schemas.openxmlformats.org/officeDocument/2006/relationships/slideLayout" Target="../slideLayouts/slideLayout455.xml"/><Relationship Id="rId4" Type="http://schemas.openxmlformats.org/officeDocument/2006/relationships/slideLayout" Target="../slideLayouts/slideLayout456.xml"/><Relationship Id="rId5" Type="http://schemas.openxmlformats.org/officeDocument/2006/relationships/slideLayout" Target="../slideLayouts/slideLayout457.xml"/><Relationship Id="rId6" Type="http://schemas.openxmlformats.org/officeDocument/2006/relationships/slideLayout" Target="../slideLayouts/slideLayout458.xml"/><Relationship Id="rId7" Type="http://schemas.openxmlformats.org/officeDocument/2006/relationships/slideLayout" Target="../slideLayouts/slideLayout459.xml"/><Relationship Id="rId8" Type="http://schemas.openxmlformats.org/officeDocument/2006/relationships/slideLayout" Target="../slideLayouts/slideLayout460.xml"/><Relationship Id="rId9" Type="http://schemas.openxmlformats.org/officeDocument/2006/relationships/slideLayout" Target="../slideLayouts/slideLayout461.xml"/><Relationship Id="rId10" Type="http://schemas.openxmlformats.org/officeDocument/2006/relationships/slideLayout" Target="../slideLayouts/slideLayout462.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4.xml"/><Relationship Id="rId12" Type="http://schemas.openxmlformats.org/officeDocument/2006/relationships/theme" Target="../theme/theme43.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464.xml"/><Relationship Id="rId2" Type="http://schemas.openxmlformats.org/officeDocument/2006/relationships/slideLayout" Target="../slideLayouts/slideLayout465.xml"/><Relationship Id="rId3" Type="http://schemas.openxmlformats.org/officeDocument/2006/relationships/slideLayout" Target="../slideLayouts/slideLayout466.xml"/><Relationship Id="rId4" Type="http://schemas.openxmlformats.org/officeDocument/2006/relationships/slideLayout" Target="../slideLayouts/slideLayout467.xml"/><Relationship Id="rId5" Type="http://schemas.openxmlformats.org/officeDocument/2006/relationships/slideLayout" Target="../slideLayouts/slideLayout468.xml"/><Relationship Id="rId6" Type="http://schemas.openxmlformats.org/officeDocument/2006/relationships/slideLayout" Target="../slideLayouts/slideLayout469.xml"/><Relationship Id="rId7" Type="http://schemas.openxmlformats.org/officeDocument/2006/relationships/slideLayout" Target="../slideLayouts/slideLayout470.xml"/><Relationship Id="rId8" Type="http://schemas.openxmlformats.org/officeDocument/2006/relationships/slideLayout" Target="../slideLayouts/slideLayout471.xml"/><Relationship Id="rId9" Type="http://schemas.openxmlformats.org/officeDocument/2006/relationships/slideLayout" Target="../slideLayouts/slideLayout472.xml"/><Relationship Id="rId10" Type="http://schemas.openxmlformats.org/officeDocument/2006/relationships/slideLayout" Target="../slideLayouts/slideLayout473.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theme" Target="../theme/theme44.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6.xml"/><Relationship Id="rId12" Type="http://schemas.openxmlformats.org/officeDocument/2006/relationships/theme" Target="../theme/theme45.xml"/><Relationship Id="rId1" Type="http://schemas.openxmlformats.org/officeDocument/2006/relationships/slideLayout" Target="../slideLayouts/slideLayout486.xml"/><Relationship Id="rId2" Type="http://schemas.openxmlformats.org/officeDocument/2006/relationships/slideLayout" Target="../slideLayouts/slideLayout487.xml"/><Relationship Id="rId3" Type="http://schemas.openxmlformats.org/officeDocument/2006/relationships/slideLayout" Target="../slideLayouts/slideLayout488.xml"/><Relationship Id="rId4" Type="http://schemas.openxmlformats.org/officeDocument/2006/relationships/slideLayout" Target="../slideLayouts/slideLayout489.xml"/><Relationship Id="rId5" Type="http://schemas.openxmlformats.org/officeDocument/2006/relationships/slideLayout" Target="../slideLayouts/slideLayout490.xml"/><Relationship Id="rId6" Type="http://schemas.openxmlformats.org/officeDocument/2006/relationships/slideLayout" Target="../slideLayouts/slideLayout491.xml"/><Relationship Id="rId7" Type="http://schemas.openxmlformats.org/officeDocument/2006/relationships/slideLayout" Target="../slideLayouts/slideLayout492.xml"/><Relationship Id="rId8" Type="http://schemas.openxmlformats.org/officeDocument/2006/relationships/slideLayout" Target="../slideLayouts/slideLayout493.xml"/><Relationship Id="rId9" Type="http://schemas.openxmlformats.org/officeDocument/2006/relationships/slideLayout" Target="../slideLayouts/slideLayout494.xml"/><Relationship Id="rId10" Type="http://schemas.openxmlformats.org/officeDocument/2006/relationships/slideLayout" Target="../slideLayouts/slideLayout495.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7.xml"/><Relationship Id="rId12" Type="http://schemas.openxmlformats.org/officeDocument/2006/relationships/theme" Target="../theme/theme46.xml"/><Relationship Id="rId13" Type="http://schemas.openxmlformats.org/officeDocument/2006/relationships/image" Target="../media/image1.png"/><Relationship Id="rId14" Type="http://schemas.openxmlformats.org/officeDocument/2006/relationships/image" Target="../media/image15.jpeg"/><Relationship Id="rId1" Type="http://schemas.openxmlformats.org/officeDocument/2006/relationships/slideLayout" Target="../slideLayouts/slideLayout497.xml"/><Relationship Id="rId2" Type="http://schemas.openxmlformats.org/officeDocument/2006/relationships/slideLayout" Target="../slideLayouts/slideLayout498.xml"/><Relationship Id="rId3" Type="http://schemas.openxmlformats.org/officeDocument/2006/relationships/slideLayout" Target="../slideLayouts/slideLayout499.xml"/><Relationship Id="rId4" Type="http://schemas.openxmlformats.org/officeDocument/2006/relationships/slideLayout" Target="../slideLayouts/slideLayout500.xml"/><Relationship Id="rId5" Type="http://schemas.openxmlformats.org/officeDocument/2006/relationships/slideLayout" Target="../slideLayouts/slideLayout501.xml"/><Relationship Id="rId6" Type="http://schemas.openxmlformats.org/officeDocument/2006/relationships/slideLayout" Target="../slideLayouts/slideLayout502.xml"/><Relationship Id="rId7" Type="http://schemas.openxmlformats.org/officeDocument/2006/relationships/slideLayout" Target="../slideLayouts/slideLayout503.xml"/><Relationship Id="rId8" Type="http://schemas.openxmlformats.org/officeDocument/2006/relationships/slideLayout" Target="../slideLayouts/slideLayout504.xml"/><Relationship Id="rId9" Type="http://schemas.openxmlformats.org/officeDocument/2006/relationships/slideLayout" Target="../slideLayouts/slideLayout505.xml"/><Relationship Id="rId10" Type="http://schemas.openxmlformats.org/officeDocument/2006/relationships/slideLayout" Target="../slideLayouts/slideLayout506.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8.xml"/><Relationship Id="rId12" Type="http://schemas.openxmlformats.org/officeDocument/2006/relationships/theme" Target="../theme/theme47.xml"/><Relationship Id="rId13" Type="http://schemas.openxmlformats.org/officeDocument/2006/relationships/image" Target="../media/image1.png"/><Relationship Id="rId1" Type="http://schemas.openxmlformats.org/officeDocument/2006/relationships/slideLayout" Target="../slideLayouts/slideLayout508.xml"/><Relationship Id="rId2" Type="http://schemas.openxmlformats.org/officeDocument/2006/relationships/slideLayout" Target="../slideLayouts/slideLayout509.xml"/><Relationship Id="rId3" Type="http://schemas.openxmlformats.org/officeDocument/2006/relationships/slideLayout" Target="../slideLayouts/slideLayout510.xml"/><Relationship Id="rId4" Type="http://schemas.openxmlformats.org/officeDocument/2006/relationships/slideLayout" Target="../slideLayouts/slideLayout511.xml"/><Relationship Id="rId5" Type="http://schemas.openxmlformats.org/officeDocument/2006/relationships/slideLayout" Target="../slideLayouts/slideLayout512.xml"/><Relationship Id="rId6" Type="http://schemas.openxmlformats.org/officeDocument/2006/relationships/slideLayout" Target="../slideLayouts/slideLayout513.xml"/><Relationship Id="rId7" Type="http://schemas.openxmlformats.org/officeDocument/2006/relationships/slideLayout" Target="../slideLayouts/slideLayout514.xml"/><Relationship Id="rId8" Type="http://schemas.openxmlformats.org/officeDocument/2006/relationships/slideLayout" Target="../slideLayouts/slideLayout515.xml"/><Relationship Id="rId9" Type="http://schemas.openxmlformats.org/officeDocument/2006/relationships/slideLayout" Target="../slideLayouts/slideLayout516.xml"/><Relationship Id="rId10" Type="http://schemas.openxmlformats.org/officeDocument/2006/relationships/slideLayout" Target="../slideLayouts/slideLayout517.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9.xml"/><Relationship Id="rId12" Type="http://schemas.openxmlformats.org/officeDocument/2006/relationships/theme" Target="../theme/theme48.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519.xml"/><Relationship Id="rId2" Type="http://schemas.openxmlformats.org/officeDocument/2006/relationships/slideLayout" Target="../slideLayouts/slideLayout520.xml"/><Relationship Id="rId3" Type="http://schemas.openxmlformats.org/officeDocument/2006/relationships/slideLayout" Target="../slideLayouts/slideLayout521.xml"/><Relationship Id="rId4" Type="http://schemas.openxmlformats.org/officeDocument/2006/relationships/slideLayout" Target="../slideLayouts/slideLayout522.xml"/><Relationship Id="rId5" Type="http://schemas.openxmlformats.org/officeDocument/2006/relationships/slideLayout" Target="../slideLayouts/slideLayout523.xml"/><Relationship Id="rId6" Type="http://schemas.openxmlformats.org/officeDocument/2006/relationships/slideLayout" Target="../slideLayouts/slideLayout524.xml"/><Relationship Id="rId7" Type="http://schemas.openxmlformats.org/officeDocument/2006/relationships/slideLayout" Target="../slideLayouts/slideLayout525.xml"/><Relationship Id="rId8" Type="http://schemas.openxmlformats.org/officeDocument/2006/relationships/slideLayout" Target="../slideLayouts/slideLayout526.xml"/><Relationship Id="rId9" Type="http://schemas.openxmlformats.org/officeDocument/2006/relationships/slideLayout" Target="../slideLayouts/slideLayout527.xml"/><Relationship Id="rId10" Type="http://schemas.openxmlformats.org/officeDocument/2006/relationships/slideLayout" Target="../slideLayouts/slideLayout528.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theme" Target="../theme/theme49.xml"/><Relationship Id="rId13" Type="http://schemas.openxmlformats.org/officeDocument/2006/relationships/image" Target="../media/image1.png"/><Relationship Id="rId14" Type="http://schemas.openxmlformats.org/officeDocument/2006/relationships/image" Target="../media/image13.jpeg"/><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theme" Target="../theme/theme50.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2.xml"/><Relationship Id="rId12" Type="http://schemas.openxmlformats.org/officeDocument/2006/relationships/theme" Target="../theme/theme51.xml"/><Relationship Id="rId1" Type="http://schemas.openxmlformats.org/officeDocument/2006/relationships/slideLayout" Target="../slideLayouts/slideLayout552.xml"/><Relationship Id="rId2" Type="http://schemas.openxmlformats.org/officeDocument/2006/relationships/slideLayout" Target="../slideLayouts/slideLayout553.xml"/><Relationship Id="rId3" Type="http://schemas.openxmlformats.org/officeDocument/2006/relationships/slideLayout" Target="../slideLayouts/slideLayout554.xml"/><Relationship Id="rId4" Type="http://schemas.openxmlformats.org/officeDocument/2006/relationships/slideLayout" Target="../slideLayouts/slideLayout555.xml"/><Relationship Id="rId5" Type="http://schemas.openxmlformats.org/officeDocument/2006/relationships/slideLayout" Target="../slideLayouts/slideLayout556.xml"/><Relationship Id="rId6" Type="http://schemas.openxmlformats.org/officeDocument/2006/relationships/slideLayout" Target="../slideLayouts/slideLayout557.xml"/><Relationship Id="rId7" Type="http://schemas.openxmlformats.org/officeDocument/2006/relationships/slideLayout" Target="../slideLayouts/slideLayout558.xml"/><Relationship Id="rId8" Type="http://schemas.openxmlformats.org/officeDocument/2006/relationships/slideLayout" Target="../slideLayouts/slideLayout559.xml"/><Relationship Id="rId9" Type="http://schemas.openxmlformats.org/officeDocument/2006/relationships/slideLayout" Target="../slideLayouts/slideLayout560.xml"/><Relationship Id="rId10" Type="http://schemas.openxmlformats.org/officeDocument/2006/relationships/slideLayout" Target="../slideLayouts/slideLayout561.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3.xml"/><Relationship Id="rId12" Type="http://schemas.openxmlformats.org/officeDocument/2006/relationships/theme" Target="../theme/theme52.xml"/><Relationship Id="rId13" Type="http://schemas.openxmlformats.org/officeDocument/2006/relationships/image" Target="../media/image16.jpeg"/><Relationship Id="rId14" Type="http://schemas.openxmlformats.org/officeDocument/2006/relationships/image" Target="../media/image17.png"/><Relationship Id="rId15" Type="http://schemas.openxmlformats.org/officeDocument/2006/relationships/image" Target="../media/image18.jpeg"/><Relationship Id="rId1" Type="http://schemas.openxmlformats.org/officeDocument/2006/relationships/slideLayout" Target="../slideLayouts/slideLayout563.xml"/><Relationship Id="rId2" Type="http://schemas.openxmlformats.org/officeDocument/2006/relationships/slideLayout" Target="../slideLayouts/slideLayout564.xml"/><Relationship Id="rId3" Type="http://schemas.openxmlformats.org/officeDocument/2006/relationships/slideLayout" Target="../slideLayouts/slideLayout565.xml"/><Relationship Id="rId4" Type="http://schemas.openxmlformats.org/officeDocument/2006/relationships/slideLayout" Target="../slideLayouts/slideLayout566.xml"/><Relationship Id="rId5" Type="http://schemas.openxmlformats.org/officeDocument/2006/relationships/slideLayout" Target="../slideLayouts/slideLayout567.xml"/><Relationship Id="rId6" Type="http://schemas.openxmlformats.org/officeDocument/2006/relationships/slideLayout" Target="../slideLayouts/slideLayout568.xml"/><Relationship Id="rId7" Type="http://schemas.openxmlformats.org/officeDocument/2006/relationships/slideLayout" Target="../slideLayouts/slideLayout569.xml"/><Relationship Id="rId8" Type="http://schemas.openxmlformats.org/officeDocument/2006/relationships/slideLayout" Target="../slideLayouts/slideLayout570.xml"/><Relationship Id="rId9" Type="http://schemas.openxmlformats.org/officeDocument/2006/relationships/slideLayout" Target="../slideLayouts/slideLayout571.xml"/><Relationship Id="rId10" Type="http://schemas.openxmlformats.org/officeDocument/2006/relationships/slideLayout" Target="../slideLayouts/slideLayout572.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4.xml"/><Relationship Id="rId12" Type="http://schemas.openxmlformats.org/officeDocument/2006/relationships/theme" Target="../theme/theme53.xml"/><Relationship Id="rId13" Type="http://schemas.openxmlformats.org/officeDocument/2006/relationships/image" Target="../media/image1.png"/><Relationship Id="rId1" Type="http://schemas.openxmlformats.org/officeDocument/2006/relationships/slideLayout" Target="../slideLayouts/slideLayout574.xml"/><Relationship Id="rId2" Type="http://schemas.openxmlformats.org/officeDocument/2006/relationships/slideLayout" Target="../slideLayouts/slideLayout575.xml"/><Relationship Id="rId3" Type="http://schemas.openxmlformats.org/officeDocument/2006/relationships/slideLayout" Target="../slideLayouts/slideLayout576.xml"/><Relationship Id="rId4" Type="http://schemas.openxmlformats.org/officeDocument/2006/relationships/slideLayout" Target="../slideLayouts/slideLayout577.xml"/><Relationship Id="rId5" Type="http://schemas.openxmlformats.org/officeDocument/2006/relationships/slideLayout" Target="../slideLayouts/slideLayout578.xml"/><Relationship Id="rId6" Type="http://schemas.openxmlformats.org/officeDocument/2006/relationships/slideLayout" Target="../slideLayouts/slideLayout579.xml"/><Relationship Id="rId7" Type="http://schemas.openxmlformats.org/officeDocument/2006/relationships/slideLayout" Target="../slideLayouts/slideLayout580.xml"/><Relationship Id="rId8" Type="http://schemas.openxmlformats.org/officeDocument/2006/relationships/slideLayout" Target="../slideLayouts/slideLayout581.xml"/><Relationship Id="rId9" Type="http://schemas.openxmlformats.org/officeDocument/2006/relationships/slideLayout" Target="../slideLayouts/slideLayout582.xml"/><Relationship Id="rId10" Type="http://schemas.openxmlformats.org/officeDocument/2006/relationships/slideLayout" Target="../slideLayouts/slideLayout583.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5.xml"/><Relationship Id="rId12" Type="http://schemas.openxmlformats.org/officeDocument/2006/relationships/theme" Target="../theme/theme54.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585.xml"/><Relationship Id="rId2" Type="http://schemas.openxmlformats.org/officeDocument/2006/relationships/slideLayout" Target="../slideLayouts/slideLayout586.xml"/><Relationship Id="rId3" Type="http://schemas.openxmlformats.org/officeDocument/2006/relationships/slideLayout" Target="../slideLayouts/slideLayout587.xml"/><Relationship Id="rId4" Type="http://schemas.openxmlformats.org/officeDocument/2006/relationships/slideLayout" Target="../slideLayouts/slideLayout588.xml"/><Relationship Id="rId5" Type="http://schemas.openxmlformats.org/officeDocument/2006/relationships/slideLayout" Target="../slideLayouts/slideLayout589.xml"/><Relationship Id="rId6" Type="http://schemas.openxmlformats.org/officeDocument/2006/relationships/slideLayout" Target="../slideLayouts/slideLayout590.xml"/><Relationship Id="rId7" Type="http://schemas.openxmlformats.org/officeDocument/2006/relationships/slideLayout" Target="../slideLayouts/slideLayout591.xml"/><Relationship Id="rId8" Type="http://schemas.openxmlformats.org/officeDocument/2006/relationships/slideLayout" Target="../slideLayouts/slideLayout592.xml"/><Relationship Id="rId9" Type="http://schemas.openxmlformats.org/officeDocument/2006/relationships/slideLayout" Target="../slideLayouts/slideLayout593.xml"/><Relationship Id="rId10" Type="http://schemas.openxmlformats.org/officeDocument/2006/relationships/slideLayout" Target="../slideLayouts/slideLayout594.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6.xml"/><Relationship Id="rId12" Type="http://schemas.openxmlformats.org/officeDocument/2006/relationships/theme" Target="../theme/theme55.xml"/><Relationship Id="rId1" Type="http://schemas.openxmlformats.org/officeDocument/2006/relationships/slideLayout" Target="../slideLayouts/slideLayout596.xml"/><Relationship Id="rId2" Type="http://schemas.openxmlformats.org/officeDocument/2006/relationships/slideLayout" Target="../slideLayouts/slideLayout597.xml"/><Relationship Id="rId3" Type="http://schemas.openxmlformats.org/officeDocument/2006/relationships/slideLayout" Target="../slideLayouts/slideLayout598.xml"/><Relationship Id="rId4" Type="http://schemas.openxmlformats.org/officeDocument/2006/relationships/slideLayout" Target="../slideLayouts/slideLayout599.xml"/><Relationship Id="rId5" Type="http://schemas.openxmlformats.org/officeDocument/2006/relationships/slideLayout" Target="../slideLayouts/slideLayout600.xml"/><Relationship Id="rId6" Type="http://schemas.openxmlformats.org/officeDocument/2006/relationships/slideLayout" Target="../slideLayouts/slideLayout601.xml"/><Relationship Id="rId7" Type="http://schemas.openxmlformats.org/officeDocument/2006/relationships/slideLayout" Target="../slideLayouts/slideLayout602.xml"/><Relationship Id="rId8" Type="http://schemas.openxmlformats.org/officeDocument/2006/relationships/slideLayout" Target="../slideLayouts/slideLayout603.xml"/><Relationship Id="rId9" Type="http://schemas.openxmlformats.org/officeDocument/2006/relationships/slideLayout" Target="../slideLayouts/slideLayout604.xml"/><Relationship Id="rId10" Type="http://schemas.openxmlformats.org/officeDocument/2006/relationships/slideLayout" Target="../slideLayouts/slideLayout605.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theme" Target="../theme/theme56.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8.xml"/><Relationship Id="rId12" Type="http://schemas.openxmlformats.org/officeDocument/2006/relationships/theme" Target="../theme/theme57.xml"/><Relationship Id="rId13" Type="http://schemas.openxmlformats.org/officeDocument/2006/relationships/image" Target="../media/image16.jpeg"/><Relationship Id="rId14" Type="http://schemas.openxmlformats.org/officeDocument/2006/relationships/image" Target="../media/image17.png"/><Relationship Id="rId15" Type="http://schemas.openxmlformats.org/officeDocument/2006/relationships/image" Target="../media/image18.jpeg"/><Relationship Id="rId1" Type="http://schemas.openxmlformats.org/officeDocument/2006/relationships/slideLayout" Target="../slideLayouts/slideLayout618.xml"/><Relationship Id="rId2" Type="http://schemas.openxmlformats.org/officeDocument/2006/relationships/slideLayout" Target="../slideLayouts/slideLayout619.xml"/><Relationship Id="rId3" Type="http://schemas.openxmlformats.org/officeDocument/2006/relationships/slideLayout" Target="../slideLayouts/slideLayout620.xml"/><Relationship Id="rId4" Type="http://schemas.openxmlformats.org/officeDocument/2006/relationships/slideLayout" Target="../slideLayouts/slideLayout621.xml"/><Relationship Id="rId5" Type="http://schemas.openxmlformats.org/officeDocument/2006/relationships/slideLayout" Target="../slideLayouts/slideLayout622.xml"/><Relationship Id="rId6" Type="http://schemas.openxmlformats.org/officeDocument/2006/relationships/slideLayout" Target="../slideLayouts/slideLayout623.xml"/><Relationship Id="rId7" Type="http://schemas.openxmlformats.org/officeDocument/2006/relationships/slideLayout" Target="../slideLayouts/slideLayout624.xml"/><Relationship Id="rId8" Type="http://schemas.openxmlformats.org/officeDocument/2006/relationships/slideLayout" Target="../slideLayouts/slideLayout625.xml"/><Relationship Id="rId9" Type="http://schemas.openxmlformats.org/officeDocument/2006/relationships/slideLayout" Target="../slideLayouts/slideLayout626.xml"/><Relationship Id="rId10" Type="http://schemas.openxmlformats.org/officeDocument/2006/relationships/slideLayout" Target="../slideLayouts/slideLayout627.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9.xml"/><Relationship Id="rId12" Type="http://schemas.openxmlformats.org/officeDocument/2006/relationships/theme" Target="../theme/theme58.xml"/><Relationship Id="rId1" Type="http://schemas.openxmlformats.org/officeDocument/2006/relationships/slideLayout" Target="../slideLayouts/slideLayout629.xml"/><Relationship Id="rId2" Type="http://schemas.openxmlformats.org/officeDocument/2006/relationships/slideLayout" Target="../slideLayouts/slideLayout630.xml"/><Relationship Id="rId3" Type="http://schemas.openxmlformats.org/officeDocument/2006/relationships/slideLayout" Target="../slideLayouts/slideLayout631.xml"/><Relationship Id="rId4" Type="http://schemas.openxmlformats.org/officeDocument/2006/relationships/slideLayout" Target="../slideLayouts/slideLayout632.xml"/><Relationship Id="rId5" Type="http://schemas.openxmlformats.org/officeDocument/2006/relationships/slideLayout" Target="../slideLayouts/slideLayout633.xml"/><Relationship Id="rId6" Type="http://schemas.openxmlformats.org/officeDocument/2006/relationships/slideLayout" Target="../slideLayouts/slideLayout634.xml"/><Relationship Id="rId7" Type="http://schemas.openxmlformats.org/officeDocument/2006/relationships/slideLayout" Target="../slideLayouts/slideLayout635.xml"/><Relationship Id="rId8" Type="http://schemas.openxmlformats.org/officeDocument/2006/relationships/slideLayout" Target="../slideLayouts/slideLayout636.xml"/><Relationship Id="rId9" Type="http://schemas.openxmlformats.org/officeDocument/2006/relationships/slideLayout" Target="../slideLayouts/slideLayout637.xml"/><Relationship Id="rId10" Type="http://schemas.openxmlformats.org/officeDocument/2006/relationships/slideLayout" Target="../slideLayouts/slideLayout638.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50.xml"/><Relationship Id="rId12" Type="http://schemas.openxmlformats.org/officeDocument/2006/relationships/theme" Target="../theme/theme59.xml"/><Relationship Id="rId13" Type="http://schemas.openxmlformats.org/officeDocument/2006/relationships/image" Target="../media/image1.png"/><Relationship Id="rId1" Type="http://schemas.openxmlformats.org/officeDocument/2006/relationships/slideLayout" Target="../slideLayouts/slideLayout640.xml"/><Relationship Id="rId2" Type="http://schemas.openxmlformats.org/officeDocument/2006/relationships/slideLayout" Target="../slideLayouts/slideLayout641.xml"/><Relationship Id="rId3" Type="http://schemas.openxmlformats.org/officeDocument/2006/relationships/slideLayout" Target="../slideLayouts/slideLayout642.xml"/><Relationship Id="rId4" Type="http://schemas.openxmlformats.org/officeDocument/2006/relationships/slideLayout" Target="../slideLayouts/slideLayout643.xml"/><Relationship Id="rId5" Type="http://schemas.openxmlformats.org/officeDocument/2006/relationships/slideLayout" Target="../slideLayouts/slideLayout644.xml"/><Relationship Id="rId6" Type="http://schemas.openxmlformats.org/officeDocument/2006/relationships/slideLayout" Target="../slideLayouts/slideLayout645.xml"/><Relationship Id="rId7" Type="http://schemas.openxmlformats.org/officeDocument/2006/relationships/slideLayout" Target="../slideLayouts/slideLayout646.xml"/><Relationship Id="rId8" Type="http://schemas.openxmlformats.org/officeDocument/2006/relationships/slideLayout" Target="../slideLayouts/slideLayout647.xml"/><Relationship Id="rId9" Type="http://schemas.openxmlformats.org/officeDocument/2006/relationships/slideLayout" Target="../slideLayouts/slideLayout648.xml"/><Relationship Id="rId10" Type="http://schemas.openxmlformats.org/officeDocument/2006/relationships/slideLayout" Target="../slideLayouts/slideLayout64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png"/><Relationship Id="rId14"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61.xml"/><Relationship Id="rId12" Type="http://schemas.openxmlformats.org/officeDocument/2006/relationships/theme" Target="../theme/theme60.xml"/><Relationship Id="rId13" Type="http://schemas.openxmlformats.org/officeDocument/2006/relationships/image" Target="../media/image1.png"/><Relationship Id="rId1" Type="http://schemas.openxmlformats.org/officeDocument/2006/relationships/slideLayout" Target="../slideLayouts/slideLayout651.xml"/><Relationship Id="rId2" Type="http://schemas.openxmlformats.org/officeDocument/2006/relationships/slideLayout" Target="../slideLayouts/slideLayout652.xml"/><Relationship Id="rId3" Type="http://schemas.openxmlformats.org/officeDocument/2006/relationships/slideLayout" Target="../slideLayouts/slideLayout653.xml"/><Relationship Id="rId4" Type="http://schemas.openxmlformats.org/officeDocument/2006/relationships/slideLayout" Target="../slideLayouts/slideLayout654.xml"/><Relationship Id="rId5" Type="http://schemas.openxmlformats.org/officeDocument/2006/relationships/slideLayout" Target="../slideLayouts/slideLayout655.xml"/><Relationship Id="rId6" Type="http://schemas.openxmlformats.org/officeDocument/2006/relationships/slideLayout" Target="../slideLayouts/slideLayout656.xml"/><Relationship Id="rId7" Type="http://schemas.openxmlformats.org/officeDocument/2006/relationships/slideLayout" Target="../slideLayouts/slideLayout657.xml"/><Relationship Id="rId8" Type="http://schemas.openxmlformats.org/officeDocument/2006/relationships/slideLayout" Target="../slideLayouts/slideLayout658.xml"/><Relationship Id="rId9" Type="http://schemas.openxmlformats.org/officeDocument/2006/relationships/slideLayout" Target="../slideLayouts/slideLayout659.xml"/><Relationship Id="rId10" Type="http://schemas.openxmlformats.org/officeDocument/2006/relationships/slideLayout" Target="../slideLayouts/slideLayout66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72.xml"/><Relationship Id="rId12" Type="http://schemas.openxmlformats.org/officeDocument/2006/relationships/theme" Target="../theme/theme61.xml"/><Relationship Id="rId13" Type="http://schemas.openxmlformats.org/officeDocument/2006/relationships/image" Target="../media/image1.png"/><Relationship Id="rId14" Type="http://schemas.openxmlformats.org/officeDocument/2006/relationships/image" Target="../media/image21.jpeg"/><Relationship Id="rId1" Type="http://schemas.openxmlformats.org/officeDocument/2006/relationships/slideLayout" Target="../slideLayouts/slideLayout662.xml"/><Relationship Id="rId2" Type="http://schemas.openxmlformats.org/officeDocument/2006/relationships/slideLayout" Target="../slideLayouts/slideLayout663.xml"/><Relationship Id="rId3" Type="http://schemas.openxmlformats.org/officeDocument/2006/relationships/slideLayout" Target="../slideLayouts/slideLayout664.xml"/><Relationship Id="rId4" Type="http://schemas.openxmlformats.org/officeDocument/2006/relationships/slideLayout" Target="../slideLayouts/slideLayout665.xml"/><Relationship Id="rId5" Type="http://schemas.openxmlformats.org/officeDocument/2006/relationships/slideLayout" Target="../slideLayouts/slideLayout666.xml"/><Relationship Id="rId6" Type="http://schemas.openxmlformats.org/officeDocument/2006/relationships/slideLayout" Target="../slideLayouts/slideLayout667.xml"/><Relationship Id="rId7" Type="http://schemas.openxmlformats.org/officeDocument/2006/relationships/slideLayout" Target="../slideLayouts/slideLayout668.xml"/><Relationship Id="rId8" Type="http://schemas.openxmlformats.org/officeDocument/2006/relationships/slideLayout" Target="../slideLayouts/slideLayout669.xml"/><Relationship Id="rId9" Type="http://schemas.openxmlformats.org/officeDocument/2006/relationships/slideLayout" Target="../slideLayouts/slideLayout670.xml"/><Relationship Id="rId10" Type="http://schemas.openxmlformats.org/officeDocument/2006/relationships/slideLayout" Target="../slideLayouts/slideLayout671.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83.xml"/><Relationship Id="rId12" Type="http://schemas.openxmlformats.org/officeDocument/2006/relationships/theme" Target="../theme/theme62.xml"/><Relationship Id="rId13" Type="http://schemas.openxmlformats.org/officeDocument/2006/relationships/image" Target="../media/image22.jpeg"/><Relationship Id="rId14" Type="http://schemas.openxmlformats.org/officeDocument/2006/relationships/image" Target="../media/image17.png"/><Relationship Id="rId15" Type="http://schemas.openxmlformats.org/officeDocument/2006/relationships/image" Target="../media/image23.jpeg"/><Relationship Id="rId1" Type="http://schemas.openxmlformats.org/officeDocument/2006/relationships/slideLayout" Target="../slideLayouts/slideLayout673.xml"/><Relationship Id="rId2" Type="http://schemas.openxmlformats.org/officeDocument/2006/relationships/slideLayout" Target="../slideLayouts/slideLayout674.xml"/><Relationship Id="rId3" Type="http://schemas.openxmlformats.org/officeDocument/2006/relationships/slideLayout" Target="../slideLayouts/slideLayout675.xml"/><Relationship Id="rId4" Type="http://schemas.openxmlformats.org/officeDocument/2006/relationships/slideLayout" Target="../slideLayouts/slideLayout676.xml"/><Relationship Id="rId5" Type="http://schemas.openxmlformats.org/officeDocument/2006/relationships/slideLayout" Target="../slideLayouts/slideLayout677.xml"/><Relationship Id="rId6" Type="http://schemas.openxmlformats.org/officeDocument/2006/relationships/slideLayout" Target="../slideLayouts/slideLayout678.xml"/><Relationship Id="rId7" Type="http://schemas.openxmlformats.org/officeDocument/2006/relationships/slideLayout" Target="../slideLayouts/slideLayout679.xml"/><Relationship Id="rId8" Type="http://schemas.openxmlformats.org/officeDocument/2006/relationships/slideLayout" Target="../slideLayouts/slideLayout680.xml"/><Relationship Id="rId9" Type="http://schemas.openxmlformats.org/officeDocument/2006/relationships/slideLayout" Target="../slideLayouts/slideLayout681.xml"/><Relationship Id="rId10" Type="http://schemas.openxmlformats.org/officeDocument/2006/relationships/slideLayout" Target="../slideLayouts/slideLayout682.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694.xml"/><Relationship Id="rId12" Type="http://schemas.openxmlformats.org/officeDocument/2006/relationships/slideLayout" Target="../slideLayouts/slideLayout695.xml"/><Relationship Id="rId13" Type="http://schemas.openxmlformats.org/officeDocument/2006/relationships/theme" Target="../theme/theme63.xml"/><Relationship Id="rId1" Type="http://schemas.openxmlformats.org/officeDocument/2006/relationships/slideLayout" Target="../slideLayouts/slideLayout684.xml"/><Relationship Id="rId2" Type="http://schemas.openxmlformats.org/officeDocument/2006/relationships/slideLayout" Target="../slideLayouts/slideLayout685.xml"/><Relationship Id="rId3" Type="http://schemas.openxmlformats.org/officeDocument/2006/relationships/slideLayout" Target="../slideLayouts/slideLayout686.xml"/><Relationship Id="rId4" Type="http://schemas.openxmlformats.org/officeDocument/2006/relationships/slideLayout" Target="../slideLayouts/slideLayout687.xml"/><Relationship Id="rId5" Type="http://schemas.openxmlformats.org/officeDocument/2006/relationships/slideLayout" Target="../slideLayouts/slideLayout688.xml"/><Relationship Id="rId6" Type="http://schemas.openxmlformats.org/officeDocument/2006/relationships/slideLayout" Target="../slideLayouts/slideLayout689.xml"/><Relationship Id="rId7" Type="http://schemas.openxmlformats.org/officeDocument/2006/relationships/slideLayout" Target="../slideLayouts/slideLayout690.xml"/><Relationship Id="rId8" Type="http://schemas.openxmlformats.org/officeDocument/2006/relationships/slideLayout" Target="../slideLayouts/slideLayout691.xml"/><Relationship Id="rId9" Type="http://schemas.openxmlformats.org/officeDocument/2006/relationships/slideLayout" Target="../slideLayouts/slideLayout692.xml"/><Relationship Id="rId10" Type="http://schemas.openxmlformats.org/officeDocument/2006/relationships/slideLayout" Target="../slideLayouts/slideLayout693.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06.xml"/><Relationship Id="rId12" Type="http://schemas.openxmlformats.org/officeDocument/2006/relationships/theme" Target="../theme/theme64.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696.xml"/><Relationship Id="rId2" Type="http://schemas.openxmlformats.org/officeDocument/2006/relationships/slideLayout" Target="../slideLayouts/slideLayout697.xml"/><Relationship Id="rId3" Type="http://schemas.openxmlformats.org/officeDocument/2006/relationships/slideLayout" Target="../slideLayouts/slideLayout698.xml"/><Relationship Id="rId4" Type="http://schemas.openxmlformats.org/officeDocument/2006/relationships/slideLayout" Target="../slideLayouts/slideLayout699.xml"/><Relationship Id="rId5" Type="http://schemas.openxmlformats.org/officeDocument/2006/relationships/slideLayout" Target="../slideLayouts/slideLayout700.xml"/><Relationship Id="rId6" Type="http://schemas.openxmlformats.org/officeDocument/2006/relationships/slideLayout" Target="../slideLayouts/slideLayout701.xml"/><Relationship Id="rId7" Type="http://schemas.openxmlformats.org/officeDocument/2006/relationships/slideLayout" Target="../slideLayouts/slideLayout702.xml"/><Relationship Id="rId8" Type="http://schemas.openxmlformats.org/officeDocument/2006/relationships/slideLayout" Target="../slideLayouts/slideLayout703.xml"/><Relationship Id="rId9" Type="http://schemas.openxmlformats.org/officeDocument/2006/relationships/slideLayout" Target="../slideLayouts/slideLayout704.xml"/><Relationship Id="rId10" Type="http://schemas.openxmlformats.org/officeDocument/2006/relationships/slideLayout" Target="../slideLayouts/slideLayout705.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17.xml"/><Relationship Id="rId12" Type="http://schemas.openxmlformats.org/officeDocument/2006/relationships/theme" Target="../theme/theme65.xml"/><Relationship Id="rId13" Type="http://schemas.openxmlformats.org/officeDocument/2006/relationships/image" Target="../media/image9.jpeg"/><Relationship Id="rId1" Type="http://schemas.openxmlformats.org/officeDocument/2006/relationships/slideLayout" Target="../slideLayouts/slideLayout707.xml"/><Relationship Id="rId2" Type="http://schemas.openxmlformats.org/officeDocument/2006/relationships/slideLayout" Target="../slideLayouts/slideLayout708.xml"/><Relationship Id="rId3" Type="http://schemas.openxmlformats.org/officeDocument/2006/relationships/slideLayout" Target="../slideLayouts/slideLayout709.xml"/><Relationship Id="rId4" Type="http://schemas.openxmlformats.org/officeDocument/2006/relationships/slideLayout" Target="../slideLayouts/slideLayout710.xml"/><Relationship Id="rId5" Type="http://schemas.openxmlformats.org/officeDocument/2006/relationships/slideLayout" Target="../slideLayouts/slideLayout711.xml"/><Relationship Id="rId6" Type="http://schemas.openxmlformats.org/officeDocument/2006/relationships/slideLayout" Target="../slideLayouts/slideLayout712.xml"/><Relationship Id="rId7" Type="http://schemas.openxmlformats.org/officeDocument/2006/relationships/slideLayout" Target="../slideLayouts/slideLayout713.xml"/><Relationship Id="rId8" Type="http://schemas.openxmlformats.org/officeDocument/2006/relationships/slideLayout" Target="../slideLayouts/slideLayout714.xml"/><Relationship Id="rId9" Type="http://schemas.openxmlformats.org/officeDocument/2006/relationships/slideLayout" Target="../slideLayouts/slideLayout715.xml"/><Relationship Id="rId10" Type="http://schemas.openxmlformats.org/officeDocument/2006/relationships/slideLayout" Target="../slideLayouts/slideLayout716.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728.xml"/><Relationship Id="rId12" Type="http://schemas.openxmlformats.org/officeDocument/2006/relationships/theme" Target="../theme/theme66.xml"/><Relationship Id="rId13" Type="http://schemas.openxmlformats.org/officeDocument/2006/relationships/image" Target="../media/image1.png"/><Relationship Id="rId14" Type="http://schemas.openxmlformats.org/officeDocument/2006/relationships/image" Target="../media/image24.jpeg"/><Relationship Id="rId1" Type="http://schemas.openxmlformats.org/officeDocument/2006/relationships/slideLayout" Target="../slideLayouts/slideLayout718.xml"/><Relationship Id="rId2" Type="http://schemas.openxmlformats.org/officeDocument/2006/relationships/slideLayout" Target="../slideLayouts/slideLayout719.xml"/><Relationship Id="rId3" Type="http://schemas.openxmlformats.org/officeDocument/2006/relationships/slideLayout" Target="../slideLayouts/slideLayout720.xml"/><Relationship Id="rId4" Type="http://schemas.openxmlformats.org/officeDocument/2006/relationships/slideLayout" Target="../slideLayouts/slideLayout721.xml"/><Relationship Id="rId5" Type="http://schemas.openxmlformats.org/officeDocument/2006/relationships/slideLayout" Target="../slideLayouts/slideLayout722.xml"/><Relationship Id="rId6" Type="http://schemas.openxmlformats.org/officeDocument/2006/relationships/slideLayout" Target="../slideLayouts/slideLayout723.xml"/><Relationship Id="rId7" Type="http://schemas.openxmlformats.org/officeDocument/2006/relationships/slideLayout" Target="../slideLayouts/slideLayout724.xml"/><Relationship Id="rId8" Type="http://schemas.openxmlformats.org/officeDocument/2006/relationships/slideLayout" Target="../slideLayouts/slideLayout725.xml"/><Relationship Id="rId9" Type="http://schemas.openxmlformats.org/officeDocument/2006/relationships/slideLayout" Target="../slideLayouts/slideLayout726.xml"/><Relationship Id="rId10" Type="http://schemas.openxmlformats.org/officeDocument/2006/relationships/slideLayout" Target="../slideLayouts/slideLayout727.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739.xml"/><Relationship Id="rId12" Type="http://schemas.openxmlformats.org/officeDocument/2006/relationships/theme" Target="../theme/theme67.xml"/><Relationship Id="rId1" Type="http://schemas.openxmlformats.org/officeDocument/2006/relationships/slideLayout" Target="../slideLayouts/slideLayout729.xml"/><Relationship Id="rId2" Type="http://schemas.openxmlformats.org/officeDocument/2006/relationships/slideLayout" Target="../slideLayouts/slideLayout730.xml"/><Relationship Id="rId3" Type="http://schemas.openxmlformats.org/officeDocument/2006/relationships/slideLayout" Target="../slideLayouts/slideLayout731.xml"/><Relationship Id="rId4" Type="http://schemas.openxmlformats.org/officeDocument/2006/relationships/slideLayout" Target="../slideLayouts/slideLayout732.xml"/><Relationship Id="rId5" Type="http://schemas.openxmlformats.org/officeDocument/2006/relationships/slideLayout" Target="../slideLayouts/slideLayout733.xml"/><Relationship Id="rId6" Type="http://schemas.openxmlformats.org/officeDocument/2006/relationships/slideLayout" Target="../slideLayouts/slideLayout734.xml"/><Relationship Id="rId7" Type="http://schemas.openxmlformats.org/officeDocument/2006/relationships/slideLayout" Target="../slideLayouts/slideLayout735.xml"/><Relationship Id="rId8" Type="http://schemas.openxmlformats.org/officeDocument/2006/relationships/slideLayout" Target="../slideLayouts/slideLayout736.xml"/><Relationship Id="rId9" Type="http://schemas.openxmlformats.org/officeDocument/2006/relationships/slideLayout" Target="../slideLayouts/slideLayout737.xml"/><Relationship Id="rId10" Type="http://schemas.openxmlformats.org/officeDocument/2006/relationships/slideLayout" Target="../slideLayouts/slideLayout738.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750.xml"/><Relationship Id="rId12" Type="http://schemas.openxmlformats.org/officeDocument/2006/relationships/theme" Target="../theme/theme68.xml"/><Relationship Id="rId1" Type="http://schemas.openxmlformats.org/officeDocument/2006/relationships/slideLayout" Target="../slideLayouts/slideLayout740.xml"/><Relationship Id="rId2" Type="http://schemas.openxmlformats.org/officeDocument/2006/relationships/slideLayout" Target="../slideLayouts/slideLayout741.xml"/><Relationship Id="rId3" Type="http://schemas.openxmlformats.org/officeDocument/2006/relationships/slideLayout" Target="../slideLayouts/slideLayout742.xml"/><Relationship Id="rId4" Type="http://schemas.openxmlformats.org/officeDocument/2006/relationships/slideLayout" Target="../slideLayouts/slideLayout743.xml"/><Relationship Id="rId5" Type="http://schemas.openxmlformats.org/officeDocument/2006/relationships/slideLayout" Target="../slideLayouts/slideLayout744.xml"/><Relationship Id="rId6" Type="http://schemas.openxmlformats.org/officeDocument/2006/relationships/slideLayout" Target="../slideLayouts/slideLayout745.xml"/><Relationship Id="rId7" Type="http://schemas.openxmlformats.org/officeDocument/2006/relationships/slideLayout" Target="../slideLayouts/slideLayout746.xml"/><Relationship Id="rId8" Type="http://schemas.openxmlformats.org/officeDocument/2006/relationships/slideLayout" Target="../slideLayouts/slideLayout747.xml"/><Relationship Id="rId9" Type="http://schemas.openxmlformats.org/officeDocument/2006/relationships/slideLayout" Target="../slideLayouts/slideLayout748.xml"/><Relationship Id="rId10" Type="http://schemas.openxmlformats.org/officeDocument/2006/relationships/slideLayout" Target="../slideLayouts/slideLayout749.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761.xml"/><Relationship Id="rId12" Type="http://schemas.openxmlformats.org/officeDocument/2006/relationships/theme" Target="../theme/theme69.xml"/><Relationship Id="rId1" Type="http://schemas.openxmlformats.org/officeDocument/2006/relationships/slideLayout" Target="../slideLayouts/slideLayout751.xml"/><Relationship Id="rId2" Type="http://schemas.openxmlformats.org/officeDocument/2006/relationships/slideLayout" Target="../slideLayouts/slideLayout752.xml"/><Relationship Id="rId3" Type="http://schemas.openxmlformats.org/officeDocument/2006/relationships/slideLayout" Target="../slideLayouts/slideLayout753.xml"/><Relationship Id="rId4" Type="http://schemas.openxmlformats.org/officeDocument/2006/relationships/slideLayout" Target="../slideLayouts/slideLayout754.xml"/><Relationship Id="rId5" Type="http://schemas.openxmlformats.org/officeDocument/2006/relationships/slideLayout" Target="../slideLayouts/slideLayout755.xml"/><Relationship Id="rId6" Type="http://schemas.openxmlformats.org/officeDocument/2006/relationships/slideLayout" Target="../slideLayouts/slideLayout756.xml"/><Relationship Id="rId7" Type="http://schemas.openxmlformats.org/officeDocument/2006/relationships/slideLayout" Target="../slideLayouts/slideLayout757.xml"/><Relationship Id="rId8" Type="http://schemas.openxmlformats.org/officeDocument/2006/relationships/slideLayout" Target="../slideLayouts/slideLayout758.xml"/><Relationship Id="rId9" Type="http://schemas.openxmlformats.org/officeDocument/2006/relationships/slideLayout" Target="../slideLayouts/slideLayout759.xml"/><Relationship Id="rId10" Type="http://schemas.openxmlformats.org/officeDocument/2006/relationships/slideLayout" Target="../slideLayouts/slideLayout76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772.xml"/><Relationship Id="rId12" Type="http://schemas.openxmlformats.org/officeDocument/2006/relationships/theme" Target="../theme/theme70.xml"/><Relationship Id="rId1" Type="http://schemas.openxmlformats.org/officeDocument/2006/relationships/slideLayout" Target="../slideLayouts/slideLayout762.xml"/><Relationship Id="rId2" Type="http://schemas.openxmlformats.org/officeDocument/2006/relationships/slideLayout" Target="../slideLayouts/slideLayout763.xml"/><Relationship Id="rId3" Type="http://schemas.openxmlformats.org/officeDocument/2006/relationships/slideLayout" Target="../slideLayouts/slideLayout764.xml"/><Relationship Id="rId4" Type="http://schemas.openxmlformats.org/officeDocument/2006/relationships/slideLayout" Target="../slideLayouts/slideLayout765.xml"/><Relationship Id="rId5" Type="http://schemas.openxmlformats.org/officeDocument/2006/relationships/slideLayout" Target="../slideLayouts/slideLayout766.xml"/><Relationship Id="rId6" Type="http://schemas.openxmlformats.org/officeDocument/2006/relationships/slideLayout" Target="../slideLayouts/slideLayout767.xml"/><Relationship Id="rId7" Type="http://schemas.openxmlformats.org/officeDocument/2006/relationships/slideLayout" Target="../slideLayouts/slideLayout768.xml"/><Relationship Id="rId8" Type="http://schemas.openxmlformats.org/officeDocument/2006/relationships/slideLayout" Target="../slideLayouts/slideLayout769.xml"/><Relationship Id="rId9" Type="http://schemas.openxmlformats.org/officeDocument/2006/relationships/slideLayout" Target="../slideLayouts/slideLayout770.xml"/><Relationship Id="rId10" Type="http://schemas.openxmlformats.org/officeDocument/2006/relationships/slideLayout" Target="../slideLayouts/slideLayout771.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783.xml"/><Relationship Id="rId12" Type="http://schemas.openxmlformats.org/officeDocument/2006/relationships/theme" Target="../theme/theme71.xml"/><Relationship Id="rId13" Type="http://schemas.openxmlformats.org/officeDocument/2006/relationships/image" Target="../media/image16.jpeg"/><Relationship Id="rId14" Type="http://schemas.openxmlformats.org/officeDocument/2006/relationships/image" Target="../media/image17.png"/><Relationship Id="rId15" Type="http://schemas.openxmlformats.org/officeDocument/2006/relationships/image" Target="../media/image18.jpeg"/><Relationship Id="rId1" Type="http://schemas.openxmlformats.org/officeDocument/2006/relationships/slideLayout" Target="../slideLayouts/slideLayout773.xml"/><Relationship Id="rId2" Type="http://schemas.openxmlformats.org/officeDocument/2006/relationships/slideLayout" Target="../slideLayouts/slideLayout774.xml"/><Relationship Id="rId3" Type="http://schemas.openxmlformats.org/officeDocument/2006/relationships/slideLayout" Target="../slideLayouts/slideLayout775.xml"/><Relationship Id="rId4" Type="http://schemas.openxmlformats.org/officeDocument/2006/relationships/slideLayout" Target="../slideLayouts/slideLayout776.xml"/><Relationship Id="rId5" Type="http://schemas.openxmlformats.org/officeDocument/2006/relationships/slideLayout" Target="../slideLayouts/slideLayout777.xml"/><Relationship Id="rId6" Type="http://schemas.openxmlformats.org/officeDocument/2006/relationships/slideLayout" Target="../slideLayouts/slideLayout778.xml"/><Relationship Id="rId7" Type="http://schemas.openxmlformats.org/officeDocument/2006/relationships/slideLayout" Target="../slideLayouts/slideLayout779.xml"/><Relationship Id="rId8" Type="http://schemas.openxmlformats.org/officeDocument/2006/relationships/slideLayout" Target="../slideLayouts/slideLayout780.xml"/><Relationship Id="rId9" Type="http://schemas.openxmlformats.org/officeDocument/2006/relationships/slideLayout" Target="../slideLayouts/slideLayout781.xml"/><Relationship Id="rId10" Type="http://schemas.openxmlformats.org/officeDocument/2006/relationships/slideLayout" Target="../slideLayouts/slideLayout782.xml"/></Relationships>
</file>

<file path=ppt/slideMasters/_rels/slideMaster72.xml.rels><?xml version="1.0" encoding="UTF-8" standalone="yes"?>
<Relationships xmlns="http://schemas.openxmlformats.org/package/2006/relationships"><Relationship Id="rId11" Type="http://schemas.openxmlformats.org/officeDocument/2006/relationships/slideLayout" Target="../slideLayouts/slideLayout794.xml"/><Relationship Id="rId12" Type="http://schemas.openxmlformats.org/officeDocument/2006/relationships/theme" Target="../theme/theme72.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784.xml"/><Relationship Id="rId2" Type="http://schemas.openxmlformats.org/officeDocument/2006/relationships/slideLayout" Target="../slideLayouts/slideLayout785.xml"/><Relationship Id="rId3" Type="http://schemas.openxmlformats.org/officeDocument/2006/relationships/slideLayout" Target="../slideLayouts/slideLayout786.xml"/><Relationship Id="rId4" Type="http://schemas.openxmlformats.org/officeDocument/2006/relationships/slideLayout" Target="../slideLayouts/slideLayout787.xml"/><Relationship Id="rId5" Type="http://schemas.openxmlformats.org/officeDocument/2006/relationships/slideLayout" Target="../slideLayouts/slideLayout788.xml"/><Relationship Id="rId6" Type="http://schemas.openxmlformats.org/officeDocument/2006/relationships/slideLayout" Target="../slideLayouts/slideLayout789.xml"/><Relationship Id="rId7" Type="http://schemas.openxmlformats.org/officeDocument/2006/relationships/slideLayout" Target="../slideLayouts/slideLayout790.xml"/><Relationship Id="rId8" Type="http://schemas.openxmlformats.org/officeDocument/2006/relationships/slideLayout" Target="../slideLayouts/slideLayout791.xml"/><Relationship Id="rId9" Type="http://schemas.openxmlformats.org/officeDocument/2006/relationships/slideLayout" Target="../slideLayouts/slideLayout792.xml"/><Relationship Id="rId10" Type="http://schemas.openxmlformats.org/officeDocument/2006/relationships/slideLayout" Target="../slideLayouts/slideLayout793.xml"/></Relationships>
</file>

<file path=ppt/slideMasters/_rels/slideMaster73.xml.rels><?xml version="1.0" encoding="UTF-8" standalone="yes"?>
<Relationships xmlns="http://schemas.openxmlformats.org/package/2006/relationships"><Relationship Id="rId11" Type="http://schemas.openxmlformats.org/officeDocument/2006/relationships/slideLayout" Target="../slideLayouts/slideLayout805.xml"/><Relationship Id="rId12" Type="http://schemas.openxmlformats.org/officeDocument/2006/relationships/theme" Target="../theme/theme73.xml"/><Relationship Id="rId13" Type="http://schemas.openxmlformats.org/officeDocument/2006/relationships/image" Target="../media/image16.jpeg"/><Relationship Id="rId14" Type="http://schemas.openxmlformats.org/officeDocument/2006/relationships/image" Target="../media/image17.png"/><Relationship Id="rId15" Type="http://schemas.openxmlformats.org/officeDocument/2006/relationships/image" Target="../media/image18.jpeg"/><Relationship Id="rId1" Type="http://schemas.openxmlformats.org/officeDocument/2006/relationships/slideLayout" Target="../slideLayouts/slideLayout795.xml"/><Relationship Id="rId2" Type="http://schemas.openxmlformats.org/officeDocument/2006/relationships/slideLayout" Target="../slideLayouts/slideLayout796.xml"/><Relationship Id="rId3" Type="http://schemas.openxmlformats.org/officeDocument/2006/relationships/slideLayout" Target="../slideLayouts/slideLayout797.xml"/><Relationship Id="rId4" Type="http://schemas.openxmlformats.org/officeDocument/2006/relationships/slideLayout" Target="../slideLayouts/slideLayout798.xml"/><Relationship Id="rId5" Type="http://schemas.openxmlformats.org/officeDocument/2006/relationships/slideLayout" Target="../slideLayouts/slideLayout799.xml"/><Relationship Id="rId6" Type="http://schemas.openxmlformats.org/officeDocument/2006/relationships/slideLayout" Target="../slideLayouts/slideLayout800.xml"/><Relationship Id="rId7" Type="http://schemas.openxmlformats.org/officeDocument/2006/relationships/slideLayout" Target="../slideLayouts/slideLayout801.xml"/><Relationship Id="rId8" Type="http://schemas.openxmlformats.org/officeDocument/2006/relationships/slideLayout" Target="../slideLayouts/slideLayout802.xml"/><Relationship Id="rId9" Type="http://schemas.openxmlformats.org/officeDocument/2006/relationships/slideLayout" Target="../slideLayouts/slideLayout803.xml"/><Relationship Id="rId10" Type="http://schemas.openxmlformats.org/officeDocument/2006/relationships/slideLayout" Target="../slideLayouts/slideLayout80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949571"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659"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6697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166979"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7166980" name="Picture 4" descr="shield"/>
          <p:cNvPicPr>
            <a:picLocks noChangeAspect="1" noChangeArrowheads="1"/>
          </p:cNvPicPr>
          <p:nvPr userDrawn="1"/>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fontAlgn="base">
        <a:spcBef>
          <a:spcPct val="0"/>
        </a:spcBef>
        <a:spcAft>
          <a:spcPct val="0"/>
        </a:spcAft>
        <a:defRPr kumimoji="1" sz="3200">
          <a:solidFill>
            <a:srgbClr val="663300"/>
          </a:solidFill>
          <a:latin typeface="+mj-lt"/>
          <a:ea typeface="+mj-ea"/>
          <a:cs typeface="+mj-cs"/>
        </a:defRPr>
      </a:lvl1pPr>
      <a:lvl2pPr algn="l" rtl="0" fontAlgn="base">
        <a:spcBef>
          <a:spcPct val="0"/>
        </a:spcBef>
        <a:spcAft>
          <a:spcPct val="0"/>
        </a:spcAft>
        <a:defRPr kumimoji="1" sz="3200">
          <a:solidFill>
            <a:srgbClr val="663300"/>
          </a:solidFill>
          <a:latin typeface="Galatia SIL" pitchFamily="2" charset="0"/>
          <a:ea typeface="PMingLiU" pitchFamily="18" charset="-120"/>
        </a:defRPr>
      </a:lvl2pPr>
      <a:lvl3pPr algn="l" rtl="0" fontAlgn="base">
        <a:spcBef>
          <a:spcPct val="0"/>
        </a:spcBef>
        <a:spcAft>
          <a:spcPct val="0"/>
        </a:spcAft>
        <a:defRPr kumimoji="1" sz="3200">
          <a:solidFill>
            <a:srgbClr val="663300"/>
          </a:solidFill>
          <a:latin typeface="Galatia SIL" pitchFamily="2" charset="0"/>
          <a:ea typeface="PMingLiU" pitchFamily="18" charset="-120"/>
        </a:defRPr>
      </a:lvl3pPr>
      <a:lvl4pPr algn="l" rtl="0" fontAlgn="base">
        <a:spcBef>
          <a:spcPct val="0"/>
        </a:spcBef>
        <a:spcAft>
          <a:spcPct val="0"/>
        </a:spcAft>
        <a:defRPr kumimoji="1" sz="3200">
          <a:solidFill>
            <a:srgbClr val="663300"/>
          </a:solidFill>
          <a:latin typeface="Galatia SIL" pitchFamily="2" charset="0"/>
          <a:ea typeface="PMingLiU" pitchFamily="18" charset="-120"/>
        </a:defRPr>
      </a:lvl4pPr>
      <a:lvl5pPr algn="l" rtl="0" fontAlgn="base">
        <a:spcBef>
          <a:spcPct val="0"/>
        </a:spcBef>
        <a:spcAft>
          <a:spcPct val="0"/>
        </a:spcAft>
        <a:defRPr kumimoji="1" sz="3200">
          <a:solidFill>
            <a:srgbClr val="663300"/>
          </a:solidFill>
          <a:latin typeface="Galatia SIL" pitchFamily="2" charset="0"/>
          <a:ea typeface="PMingLiU" pitchFamily="18" charset="-12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defRPr>
      </a:lvl9pPr>
    </p:titleStyle>
    <p:bodyStyle>
      <a:lvl1pPr marL="342900" indent="-342900" algn="l" rtl="0" fontAlgn="base">
        <a:spcBef>
          <a:spcPct val="20000"/>
        </a:spcBef>
        <a:spcAft>
          <a:spcPct val="0"/>
        </a:spcAft>
        <a:buChar char="•"/>
        <a:defRPr kumimoji="1" sz="2800">
          <a:solidFill>
            <a:srgbClr val="663300"/>
          </a:solidFill>
          <a:latin typeface="+mn-lt"/>
          <a:ea typeface="+mn-ea"/>
          <a:cs typeface="+mn-cs"/>
        </a:defRPr>
      </a:lvl1pPr>
      <a:lvl2pPr marL="742950" indent="-285750" algn="l" rtl="0" fontAlgn="base">
        <a:spcBef>
          <a:spcPct val="20000"/>
        </a:spcBef>
        <a:spcAft>
          <a:spcPct val="0"/>
        </a:spcAft>
        <a:buChar char="–"/>
        <a:defRPr kumimoji="1" sz="2400">
          <a:solidFill>
            <a:srgbClr val="663300"/>
          </a:solidFill>
          <a:latin typeface="+mn-lt"/>
          <a:ea typeface="+mn-ea"/>
        </a:defRPr>
      </a:lvl2pPr>
      <a:lvl3pPr marL="1143000" indent="-228600" algn="l" rtl="0" fontAlgn="base">
        <a:spcBef>
          <a:spcPct val="20000"/>
        </a:spcBef>
        <a:spcAft>
          <a:spcPct val="0"/>
        </a:spcAft>
        <a:buChar char="•"/>
        <a:defRPr kumimoji="1" sz="2000">
          <a:solidFill>
            <a:srgbClr val="663300"/>
          </a:solidFill>
          <a:latin typeface="+mn-lt"/>
          <a:ea typeface="+mn-ea"/>
        </a:defRPr>
      </a:lvl3pPr>
      <a:lvl4pPr marL="1600200" indent="-228600" algn="l" rtl="0" fontAlgn="base">
        <a:spcBef>
          <a:spcPct val="20000"/>
        </a:spcBef>
        <a:spcAft>
          <a:spcPct val="0"/>
        </a:spcAft>
        <a:buChar char="–"/>
        <a:defRPr kumimoji="1">
          <a:solidFill>
            <a:srgbClr val="663300"/>
          </a:solidFill>
          <a:latin typeface="+mn-lt"/>
          <a:ea typeface="+mn-ea"/>
        </a:defRPr>
      </a:lvl4pPr>
      <a:lvl5pPr marL="2057400" indent="-228600" algn="l" rtl="0" fontAlgn="base">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209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172099"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684"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kumimoji="1" sz="3200">
          <a:solidFill>
            <a:srgbClr val="663300"/>
          </a:solidFill>
          <a:latin typeface="+mj-lt"/>
          <a:ea typeface="+mj-ea"/>
          <a:cs typeface="+mj-cs"/>
        </a:defRPr>
      </a:lvl1pPr>
      <a:lvl2pPr algn="l" rtl="0" fontAlgn="base">
        <a:spcBef>
          <a:spcPct val="0"/>
        </a:spcBef>
        <a:spcAft>
          <a:spcPct val="0"/>
        </a:spcAft>
        <a:defRPr kumimoji="1" sz="3200">
          <a:solidFill>
            <a:srgbClr val="663300"/>
          </a:solidFill>
          <a:latin typeface="Galatia SIL" pitchFamily="2" charset="0"/>
          <a:ea typeface="PMingLiU" pitchFamily="18" charset="-120"/>
        </a:defRPr>
      </a:lvl2pPr>
      <a:lvl3pPr algn="l" rtl="0" fontAlgn="base">
        <a:spcBef>
          <a:spcPct val="0"/>
        </a:spcBef>
        <a:spcAft>
          <a:spcPct val="0"/>
        </a:spcAft>
        <a:defRPr kumimoji="1" sz="3200">
          <a:solidFill>
            <a:srgbClr val="663300"/>
          </a:solidFill>
          <a:latin typeface="Galatia SIL" pitchFamily="2" charset="0"/>
          <a:ea typeface="PMingLiU" pitchFamily="18" charset="-120"/>
        </a:defRPr>
      </a:lvl3pPr>
      <a:lvl4pPr algn="l" rtl="0" fontAlgn="base">
        <a:spcBef>
          <a:spcPct val="0"/>
        </a:spcBef>
        <a:spcAft>
          <a:spcPct val="0"/>
        </a:spcAft>
        <a:defRPr kumimoji="1" sz="3200">
          <a:solidFill>
            <a:srgbClr val="663300"/>
          </a:solidFill>
          <a:latin typeface="Galatia SIL" pitchFamily="2" charset="0"/>
          <a:ea typeface="PMingLiU" pitchFamily="18" charset="-120"/>
        </a:defRPr>
      </a:lvl4pPr>
      <a:lvl5pPr algn="l" rtl="0" fontAlgn="base">
        <a:spcBef>
          <a:spcPct val="0"/>
        </a:spcBef>
        <a:spcAft>
          <a:spcPct val="0"/>
        </a:spcAft>
        <a:defRPr kumimoji="1" sz="3200">
          <a:solidFill>
            <a:srgbClr val="663300"/>
          </a:solidFill>
          <a:latin typeface="Galatia SIL" pitchFamily="2" charset="0"/>
          <a:ea typeface="PMingLiU" pitchFamily="18" charset="-12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defRPr>
      </a:lvl9pPr>
    </p:titleStyle>
    <p:bodyStyle>
      <a:lvl1pPr marL="342900" indent="-342900" algn="l" rtl="0" fontAlgn="base">
        <a:spcBef>
          <a:spcPct val="20000"/>
        </a:spcBef>
        <a:spcAft>
          <a:spcPct val="0"/>
        </a:spcAft>
        <a:buChar char="•"/>
        <a:defRPr kumimoji="1" sz="2800">
          <a:solidFill>
            <a:srgbClr val="663300"/>
          </a:solidFill>
          <a:latin typeface="+mn-lt"/>
          <a:ea typeface="+mn-ea"/>
          <a:cs typeface="+mn-cs"/>
        </a:defRPr>
      </a:lvl1pPr>
      <a:lvl2pPr marL="742950" indent="-285750" algn="l" rtl="0" fontAlgn="base">
        <a:spcBef>
          <a:spcPct val="20000"/>
        </a:spcBef>
        <a:spcAft>
          <a:spcPct val="0"/>
        </a:spcAft>
        <a:buChar char="–"/>
        <a:defRPr kumimoji="1" sz="2400">
          <a:solidFill>
            <a:srgbClr val="663300"/>
          </a:solidFill>
          <a:latin typeface="+mn-lt"/>
          <a:ea typeface="+mn-ea"/>
        </a:defRPr>
      </a:lvl2pPr>
      <a:lvl3pPr marL="1143000" indent="-228600" algn="l" rtl="0" fontAlgn="base">
        <a:spcBef>
          <a:spcPct val="20000"/>
        </a:spcBef>
        <a:spcAft>
          <a:spcPct val="0"/>
        </a:spcAft>
        <a:buChar char="•"/>
        <a:defRPr kumimoji="1" sz="2000">
          <a:solidFill>
            <a:srgbClr val="663300"/>
          </a:solidFill>
          <a:latin typeface="+mn-lt"/>
          <a:ea typeface="+mn-ea"/>
        </a:defRPr>
      </a:lvl3pPr>
      <a:lvl4pPr marL="1600200" indent="-228600" algn="l" rtl="0" fontAlgn="base">
        <a:spcBef>
          <a:spcPct val="20000"/>
        </a:spcBef>
        <a:spcAft>
          <a:spcPct val="0"/>
        </a:spcAft>
        <a:buChar char="–"/>
        <a:defRPr kumimoji="1">
          <a:solidFill>
            <a:srgbClr val="663300"/>
          </a:solidFill>
          <a:latin typeface="+mn-lt"/>
          <a:ea typeface="+mn-ea"/>
        </a:defRPr>
      </a:lvl4pPr>
      <a:lvl5pPr marL="2057400" indent="-228600" algn="l" rtl="0" fontAlgn="base">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81314"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181315"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68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kumimoji="1" sz="3200">
          <a:solidFill>
            <a:srgbClr val="663300"/>
          </a:solidFill>
          <a:latin typeface="+mj-lt"/>
          <a:ea typeface="+mj-ea"/>
          <a:cs typeface="+mj-cs"/>
        </a:defRPr>
      </a:lvl1pPr>
      <a:lvl2pPr algn="l" rtl="0" fontAlgn="base">
        <a:spcBef>
          <a:spcPct val="0"/>
        </a:spcBef>
        <a:spcAft>
          <a:spcPct val="0"/>
        </a:spcAft>
        <a:defRPr kumimoji="1" sz="3200">
          <a:solidFill>
            <a:srgbClr val="663300"/>
          </a:solidFill>
          <a:latin typeface="Galatia SIL" pitchFamily="2" charset="0"/>
          <a:ea typeface="PMingLiU" pitchFamily="18" charset="-120"/>
        </a:defRPr>
      </a:lvl2pPr>
      <a:lvl3pPr algn="l" rtl="0" fontAlgn="base">
        <a:spcBef>
          <a:spcPct val="0"/>
        </a:spcBef>
        <a:spcAft>
          <a:spcPct val="0"/>
        </a:spcAft>
        <a:defRPr kumimoji="1" sz="3200">
          <a:solidFill>
            <a:srgbClr val="663300"/>
          </a:solidFill>
          <a:latin typeface="Galatia SIL" pitchFamily="2" charset="0"/>
          <a:ea typeface="PMingLiU" pitchFamily="18" charset="-120"/>
        </a:defRPr>
      </a:lvl3pPr>
      <a:lvl4pPr algn="l" rtl="0" fontAlgn="base">
        <a:spcBef>
          <a:spcPct val="0"/>
        </a:spcBef>
        <a:spcAft>
          <a:spcPct val="0"/>
        </a:spcAft>
        <a:defRPr kumimoji="1" sz="3200">
          <a:solidFill>
            <a:srgbClr val="663300"/>
          </a:solidFill>
          <a:latin typeface="Galatia SIL" pitchFamily="2" charset="0"/>
          <a:ea typeface="PMingLiU" pitchFamily="18" charset="-120"/>
        </a:defRPr>
      </a:lvl4pPr>
      <a:lvl5pPr algn="l" rtl="0" fontAlgn="base">
        <a:spcBef>
          <a:spcPct val="0"/>
        </a:spcBef>
        <a:spcAft>
          <a:spcPct val="0"/>
        </a:spcAft>
        <a:defRPr kumimoji="1" sz="3200">
          <a:solidFill>
            <a:srgbClr val="663300"/>
          </a:solidFill>
          <a:latin typeface="Galatia SIL" pitchFamily="2" charset="0"/>
          <a:ea typeface="PMingLiU" pitchFamily="18" charset="-12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defRPr>
      </a:lvl9pPr>
    </p:titleStyle>
    <p:bodyStyle>
      <a:lvl1pPr marL="342900" indent="-342900" algn="l" rtl="0" fontAlgn="base">
        <a:spcBef>
          <a:spcPct val="20000"/>
        </a:spcBef>
        <a:spcAft>
          <a:spcPct val="0"/>
        </a:spcAft>
        <a:buChar char="•"/>
        <a:defRPr kumimoji="1" sz="2800">
          <a:solidFill>
            <a:srgbClr val="663300"/>
          </a:solidFill>
          <a:latin typeface="+mn-lt"/>
          <a:ea typeface="+mn-ea"/>
          <a:cs typeface="+mn-cs"/>
        </a:defRPr>
      </a:lvl1pPr>
      <a:lvl2pPr marL="742950" indent="-285750" algn="l" rtl="0" fontAlgn="base">
        <a:spcBef>
          <a:spcPct val="20000"/>
        </a:spcBef>
        <a:spcAft>
          <a:spcPct val="0"/>
        </a:spcAft>
        <a:buChar char="–"/>
        <a:defRPr kumimoji="1" sz="2400">
          <a:solidFill>
            <a:srgbClr val="663300"/>
          </a:solidFill>
          <a:latin typeface="+mn-lt"/>
          <a:ea typeface="+mn-ea"/>
        </a:defRPr>
      </a:lvl2pPr>
      <a:lvl3pPr marL="1143000" indent="-228600" algn="l" rtl="0" fontAlgn="base">
        <a:spcBef>
          <a:spcPct val="20000"/>
        </a:spcBef>
        <a:spcAft>
          <a:spcPct val="0"/>
        </a:spcAft>
        <a:buChar char="•"/>
        <a:defRPr kumimoji="1" sz="2000">
          <a:solidFill>
            <a:srgbClr val="663300"/>
          </a:solidFill>
          <a:latin typeface="+mn-lt"/>
          <a:ea typeface="+mn-ea"/>
        </a:defRPr>
      </a:lvl3pPr>
      <a:lvl4pPr marL="1600200" indent="-228600" algn="l" rtl="0" fontAlgn="base">
        <a:spcBef>
          <a:spcPct val="20000"/>
        </a:spcBef>
        <a:spcAft>
          <a:spcPct val="0"/>
        </a:spcAft>
        <a:buChar char="–"/>
        <a:defRPr kumimoji="1">
          <a:solidFill>
            <a:srgbClr val="663300"/>
          </a:solidFill>
          <a:latin typeface="+mn-lt"/>
          <a:ea typeface="+mn-ea"/>
        </a:defRPr>
      </a:lvl4pPr>
      <a:lvl5pPr marL="2057400" indent="-228600" algn="l" rtl="0" fontAlgn="base">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9053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190531"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688"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kumimoji="1" sz="3200">
          <a:solidFill>
            <a:srgbClr val="663300"/>
          </a:solidFill>
          <a:latin typeface="+mj-lt"/>
          <a:ea typeface="+mj-ea"/>
          <a:cs typeface="+mj-cs"/>
        </a:defRPr>
      </a:lvl1pPr>
      <a:lvl2pPr algn="l" rtl="0" fontAlgn="base">
        <a:spcBef>
          <a:spcPct val="0"/>
        </a:spcBef>
        <a:spcAft>
          <a:spcPct val="0"/>
        </a:spcAft>
        <a:defRPr kumimoji="1" sz="3200">
          <a:solidFill>
            <a:srgbClr val="663300"/>
          </a:solidFill>
          <a:latin typeface="Galatia SIL" pitchFamily="2" charset="0"/>
          <a:ea typeface="PMingLiU" pitchFamily="18" charset="-120"/>
        </a:defRPr>
      </a:lvl2pPr>
      <a:lvl3pPr algn="l" rtl="0" fontAlgn="base">
        <a:spcBef>
          <a:spcPct val="0"/>
        </a:spcBef>
        <a:spcAft>
          <a:spcPct val="0"/>
        </a:spcAft>
        <a:defRPr kumimoji="1" sz="3200">
          <a:solidFill>
            <a:srgbClr val="663300"/>
          </a:solidFill>
          <a:latin typeface="Galatia SIL" pitchFamily="2" charset="0"/>
          <a:ea typeface="PMingLiU" pitchFamily="18" charset="-120"/>
        </a:defRPr>
      </a:lvl3pPr>
      <a:lvl4pPr algn="l" rtl="0" fontAlgn="base">
        <a:spcBef>
          <a:spcPct val="0"/>
        </a:spcBef>
        <a:spcAft>
          <a:spcPct val="0"/>
        </a:spcAft>
        <a:defRPr kumimoji="1" sz="3200">
          <a:solidFill>
            <a:srgbClr val="663300"/>
          </a:solidFill>
          <a:latin typeface="Galatia SIL" pitchFamily="2" charset="0"/>
          <a:ea typeface="PMingLiU" pitchFamily="18" charset="-120"/>
        </a:defRPr>
      </a:lvl4pPr>
      <a:lvl5pPr algn="l" rtl="0" fontAlgn="base">
        <a:spcBef>
          <a:spcPct val="0"/>
        </a:spcBef>
        <a:spcAft>
          <a:spcPct val="0"/>
        </a:spcAft>
        <a:defRPr kumimoji="1" sz="3200">
          <a:solidFill>
            <a:srgbClr val="663300"/>
          </a:solidFill>
          <a:latin typeface="Galatia SIL" pitchFamily="2" charset="0"/>
          <a:ea typeface="PMingLiU" pitchFamily="18" charset="-12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defRPr>
      </a:lvl9pPr>
    </p:titleStyle>
    <p:bodyStyle>
      <a:lvl1pPr marL="342900" indent="-342900" algn="l" rtl="0" fontAlgn="base">
        <a:spcBef>
          <a:spcPct val="20000"/>
        </a:spcBef>
        <a:spcAft>
          <a:spcPct val="0"/>
        </a:spcAft>
        <a:buChar char="•"/>
        <a:defRPr kumimoji="1" sz="2800">
          <a:solidFill>
            <a:srgbClr val="663300"/>
          </a:solidFill>
          <a:latin typeface="+mn-lt"/>
          <a:ea typeface="+mn-ea"/>
          <a:cs typeface="+mn-cs"/>
        </a:defRPr>
      </a:lvl1pPr>
      <a:lvl2pPr marL="742950" indent="-285750" algn="l" rtl="0" fontAlgn="base">
        <a:spcBef>
          <a:spcPct val="20000"/>
        </a:spcBef>
        <a:spcAft>
          <a:spcPct val="0"/>
        </a:spcAft>
        <a:buChar char="–"/>
        <a:defRPr kumimoji="1" sz="2400">
          <a:solidFill>
            <a:srgbClr val="663300"/>
          </a:solidFill>
          <a:latin typeface="+mn-lt"/>
          <a:ea typeface="+mn-ea"/>
        </a:defRPr>
      </a:lvl2pPr>
      <a:lvl3pPr marL="1143000" indent="-228600" algn="l" rtl="0" fontAlgn="base">
        <a:spcBef>
          <a:spcPct val="20000"/>
        </a:spcBef>
        <a:spcAft>
          <a:spcPct val="0"/>
        </a:spcAft>
        <a:buChar char="•"/>
        <a:defRPr kumimoji="1" sz="2000">
          <a:solidFill>
            <a:srgbClr val="663300"/>
          </a:solidFill>
          <a:latin typeface="+mn-lt"/>
          <a:ea typeface="+mn-ea"/>
        </a:defRPr>
      </a:lvl3pPr>
      <a:lvl4pPr marL="1600200" indent="-228600" algn="l" rtl="0" fontAlgn="base">
        <a:spcBef>
          <a:spcPct val="20000"/>
        </a:spcBef>
        <a:spcAft>
          <a:spcPct val="0"/>
        </a:spcAft>
        <a:buChar char="–"/>
        <a:defRPr kumimoji="1">
          <a:solidFill>
            <a:srgbClr val="663300"/>
          </a:solidFill>
          <a:latin typeface="+mn-lt"/>
          <a:ea typeface="+mn-ea"/>
        </a:defRPr>
      </a:lvl4pPr>
      <a:lvl5pPr marL="2057400" indent="-228600" algn="l" rtl="0" fontAlgn="base">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05069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8050691"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695"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551426"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8551427"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fontAlgn="base">
        <a:spcBef>
          <a:spcPct val="0"/>
        </a:spcBef>
        <a:spcAft>
          <a:spcPct val="0"/>
        </a:spcAft>
        <a:defRPr kumimoji="1" sz="3200">
          <a:solidFill>
            <a:srgbClr val="663300"/>
          </a:solidFill>
          <a:latin typeface="+mj-lt"/>
          <a:ea typeface="+mj-ea"/>
          <a:cs typeface="+mj-cs"/>
        </a:defRPr>
      </a:lvl1pPr>
      <a:lvl2pPr algn="l" rtl="0" fontAlgn="base">
        <a:spcBef>
          <a:spcPct val="0"/>
        </a:spcBef>
        <a:spcAft>
          <a:spcPct val="0"/>
        </a:spcAft>
        <a:defRPr kumimoji="1" sz="3200">
          <a:solidFill>
            <a:srgbClr val="663300"/>
          </a:solidFill>
          <a:latin typeface="Galatia SIL" pitchFamily="2" charset="0"/>
          <a:ea typeface="PMingLiU" pitchFamily="18" charset="-120"/>
        </a:defRPr>
      </a:lvl2pPr>
      <a:lvl3pPr algn="l" rtl="0" fontAlgn="base">
        <a:spcBef>
          <a:spcPct val="0"/>
        </a:spcBef>
        <a:spcAft>
          <a:spcPct val="0"/>
        </a:spcAft>
        <a:defRPr kumimoji="1" sz="3200">
          <a:solidFill>
            <a:srgbClr val="663300"/>
          </a:solidFill>
          <a:latin typeface="Galatia SIL" pitchFamily="2" charset="0"/>
          <a:ea typeface="PMingLiU" pitchFamily="18" charset="-120"/>
        </a:defRPr>
      </a:lvl3pPr>
      <a:lvl4pPr algn="l" rtl="0" fontAlgn="base">
        <a:spcBef>
          <a:spcPct val="0"/>
        </a:spcBef>
        <a:spcAft>
          <a:spcPct val="0"/>
        </a:spcAft>
        <a:defRPr kumimoji="1" sz="3200">
          <a:solidFill>
            <a:srgbClr val="663300"/>
          </a:solidFill>
          <a:latin typeface="Galatia SIL" pitchFamily="2" charset="0"/>
          <a:ea typeface="PMingLiU" pitchFamily="18" charset="-120"/>
        </a:defRPr>
      </a:lvl4pPr>
      <a:lvl5pPr algn="l" rtl="0" fontAlgn="base">
        <a:spcBef>
          <a:spcPct val="0"/>
        </a:spcBef>
        <a:spcAft>
          <a:spcPct val="0"/>
        </a:spcAft>
        <a:defRPr kumimoji="1" sz="3200">
          <a:solidFill>
            <a:srgbClr val="663300"/>
          </a:solidFill>
          <a:latin typeface="Galatia SIL" pitchFamily="2" charset="0"/>
          <a:ea typeface="PMingLiU" pitchFamily="18" charset="-12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defRPr>
      </a:lvl9pPr>
    </p:titleStyle>
    <p:bodyStyle>
      <a:lvl1pPr marL="342900" indent="-342900" algn="l" rtl="0" fontAlgn="base">
        <a:spcBef>
          <a:spcPct val="20000"/>
        </a:spcBef>
        <a:spcAft>
          <a:spcPct val="0"/>
        </a:spcAft>
        <a:buChar char="•"/>
        <a:defRPr kumimoji="1" sz="2800">
          <a:solidFill>
            <a:srgbClr val="663300"/>
          </a:solidFill>
          <a:latin typeface="+mn-lt"/>
          <a:ea typeface="+mn-ea"/>
          <a:cs typeface="+mn-cs"/>
        </a:defRPr>
      </a:lvl1pPr>
      <a:lvl2pPr marL="742950" indent="-285750" algn="l" rtl="0" fontAlgn="base">
        <a:spcBef>
          <a:spcPct val="20000"/>
        </a:spcBef>
        <a:spcAft>
          <a:spcPct val="0"/>
        </a:spcAft>
        <a:buChar char="–"/>
        <a:defRPr kumimoji="1" sz="2400">
          <a:solidFill>
            <a:srgbClr val="663300"/>
          </a:solidFill>
          <a:latin typeface="+mn-lt"/>
          <a:ea typeface="+mn-ea"/>
        </a:defRPr>
      </a:lvl2pPr>
      <a:lvl3pPr marL="1143000" indent="-228600" algn="l" rtl="0" fontAlgn="base">
        <a:spcBef>
          <a:spcPct val="20000"/>
        </a:spcBef>
        <a:spcAft>
          <a:spcPct val="0"/>
        </a:spcAft>
        <a:buChar char="•"/>
        <a:defRPr kumimoji="1" sz="2000">
          <a:solidFill>
            <a:srgbClr val="663300"/>
          </a:solidFill>
          <a:latin typeface="+mn-lt"/>
          <a:ea typeface="+mn-ea"/>
        </a:defRPr>
      </a:lvl3pPr>
      <a:lvl4pPr marL="1600200" indent="-228600" algn="l" rtl="0" fontAlgn="base">
        <a:spcBef>
          <a:spcPct val="20000"/>
        </a:spcBef>
        <a:spcAft>
          <a:spcPct val="0"/>
        </a:spcAft>
        <a:buChar char="–"/>
        <a:defRPr kumimoji="1">
          <a:solidFill>
            <a:srgbClr val="663300"/>
          </a:solidFill>
          <a:latin typeface="+mn-lt"/>
          <a:ea typeface="+mn-ea"/>
        </a:defRPr>
      </a:lvl4pPr>
      <a:lvl5pPr marL="2057400" indent="-228600" algn="l" rtl="0" fontAlgn="base">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956930" name="Rectangle 2"/>
          <p:cNvSpPr>
            <a:spLocks noGrp="1" noChangeArrowheads="1"/>
          </p:cNvSpPr>
          <p:nvPr>
            <p:ph type="title"/>
          </p:nvPr>
        </p:nvSpPr>
        <p:spPr bwMode="auto">
          <a:xfrm>
            <a:off x="1066948" y="762000"/>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8956931" name="Rectangle 3"/>
          <p:cNvSpPr>
            <a:spLocks noGrp="1" noChangeArrowheads="1"/>
          </p:cNvSpPr>
          <p:nvPr>
            <p:ph type="body" idx="1"/>
          </p:nvPr>
        </p:nvSpPr>
        <p:spPr bwMode="auto">
          <a:xfrm>
            <a:off x="1066948" y="1828800"/>
            <a:ext cx="54848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fontAlgn="base">
        <a:spcBef>
          <a:spcPct val="0"/>
        </a:spcBef>
        <a:spcAft>
          <a:spcPct val="0"/>
        </a:spcAft>
        <a:defRPr sz="3200">
          <a:solidFill>
            <a:srgbClr val="79551B"/>
          </a:solidFill>
          <a:latin typeface="+mj-lt"/>
          <a:ea typeface="+mj-ea"/>
          <a:cs typeface="+mj-cs"/>
        </a:defRPr>
      </a:lvl1pPr>
      <a:lvl2pPr algn="l" rtl="0" fontAlgn="base">
        <a:spcBef>
          <a:spcPct val="0"/>
        </a:spcBef>
        <a:spcAft>
          <a:spcPct val="0"/>
        </a:spcAft>
        <a:defRPr sz="3200">
          <a:solidFill>
            <a:srgbClr val="79551B"/>
          </a:solidFill>
          <a:latin typeface="Galatia SIL" pitchFamily="2" charset="0"/>
        </a:defRPr>
      </a:lvl2pPr>
      <a:lvl3pPr algn="l" rtl="0" fontAlgn="base">
        <a:spcBef>
          <a:spcPct val="0"/>
        </a:spcBef>
        <a:spcAft>
          <a:spcPct val="0"/>
        </a:spcAft>
        <a:defRPr sz="3200">
          <a:solidFill>
            <a:srgbClr val="79551B"/>
          </a:solidFill>
          <a:latin typeface="Galatia SIL" pitchFamily="2" charset="0"/>
        </a:defRPr>
      </a:lvl3pPr>
      <a:lvl4pPr algn="l" rtl="0" fontAlgn="base">
        <a:spcBef>
          <a:spcPct val="0"/>
        </a:spcBef>
        <a:spcAft>
          <a:spcPct val="0"/>
        </a:spcAft>
        <a:defRPr sz="3200">
          <a:solidFill>
            <a:srgbClr val="79551B"/>
          </a:solidFill>
          <a:latin typeface="Galatia SIL" pitchFamily="2" charset="0"/>
        </a:defRPr>
      </a:lvl4pPr>
      <a:lvl5pPr algn="l" rtl="0" fontAlgn="base">
        <a:spcBef>
          <a:spcPct val="0"/>
        </a:spcBef>
        <a:spcAft>
          <a:spcPct val="0"/>
        </a:spcAft>
        <a:defRPr sz="3200">
          <a:solidFill>
            <a:srgbClr val="79551B"/>
          </a:solidFill>
          <a:latin typeface="Galatia SIL" pitchFamily="2" charset="0"/>
        </a:defRPr>
      </a:lvl5pPr>
      <a:lvl6pPr marL="457200" algn="l" rtl="0" fontAlgn="base">
        <a:spcBef>
          <a:spcPct val="0"/>
        </a:spcBef>
        <a:spcAft>
          <a:spcPct val="0"/>
        </a:spcAft>
        <a:defRPr sz="3200">
          <a:solidFill>
            <a:srgbClr val="79551B"/>
          </a:solidFill>
          <a:latin typeface="Galatia SIL" pitchFamily="2" charset="0"/>
        </a:defRPr>
      </a:lvl6pPr>
      <a:lvl7pPr marL="914400" algn="l" rtl="0" fontAlgn="base">
        <a:spcBef>
          <a:spcPct val="0"/>
        </a:spcBef>
        <a:spcAft>
          <a:spcPct val="0"/>
        </a:spcAft>
        <a:defRPr sz="3200">
          <a:solidFill>
            <a:srgbClr val="79551B"/>
          </a:solidFill>
          <a:latin typeface="Galatia SIL" pitchFamily="2" charset="0"/>
        </a:defRPr>
      </a:lvl7pPr>
      <a:lvl8pPr marL="1371600" algn="l" rtl="0" fontAlgn="base">
        <a:spcBef>
          <a:spcPct val="0"/>
        </a:spcBef>
        <a:spcAft>
          <a:spcPct val="0"/>
        </a:spcAft>
        <a:defRPr sz="3200">
          <a:solidFill>
            <a:srgbClr val="79551B"/>
          </a:solidFill>
          <a:latin typeface="Galatia SIL" pitchFamily="2" charset="0"/>
        </a:defRPr>
      </a:lvl8pPr>
      <a:lvl9pPr marL="1828800" algn="l" rtl="0" fontAlgn="base">
        <a:spcBef>
          <a:spcPct val="0"/>
        </a:spcBef>
        <a:spcAft>
          <a:spcPct val="0"/>
        </a:spcAft>
        <a:defRPr sz="3200">
          <a:solidFill>
            <a:srgbClr val="79551B"/>
          </a:solidFill>
          <a:latin typeface="Galatia SIL" pitchFamily="2" charset="0"/>
        </a:defRPr>
      </a:lvl9pPr>
    </p:titleStyle>
    <p:bodyStyle>
      <a:lvl1pPr marL="342900" indent="-342900" algn="l" rtl="0" fontAlgn="base">
        <a:spcBef>
          <a:spcPct val="20000"/>
        </a:spcBef>
        <a:spcAft>
          <a:spcPct val="0"/>
        </a:spcAft>
        <a:buChar char="•"/>
        <a:defRPr sz="2800">
          <a:solidFill>
            <a:srgbClr val="79551B"/>
          </a:solidFill>
          <a:latin typeface="+mn-lt"/>
          <a:ea typeface="+mn-ea"/>
          <a:cs typeface="+mn-cs"/>
        </a:defRPr>
      </a:lvl1pPr>
      <a:lvl2pPr marL="742950" indent="-285750" algn="l" rtl="0" fontAlgn="base">
        <a:spcBef>
          <a:spcPct val="20000"/>
        </a:spcBef>
        <a:spcAft>
          <a:spcPct val="0"/>
        </a:spcAft>
        <a:buChar char="–"/>
        <a:defRPr sz="2400">
          <a:solidFill>
            <a:srgbClr val="79551B"/>
          </a:solidFill>
          <a:latin typeface="+mn-lt"/>
        </a:defRPr>
      </a:lvl2pPr>
      <a:lvl3pPr marL="1143000" indent="-228600" algn="l" rtl="0" fontAlgn="base">
        <a:spcBef>
          <a:spcPct val="20000"/>
        </a:spcBef>
        <a:spcAft>
          <a:spcPct val="0"/>
        </a:spcAft>
        <a:buChar char="•"/>
        <a:defRPr sz="2000">
          <a:solidFill>
            <a:srgbClr val="79551B"/>
          </a:solidFill>
          <a:latin typeface="+mn-lt"/>
        </a:defRPr>
      </a:lvl3pPr>
      <a:lvl4pPr marL="1600200" indent="-228600" algn="l" rtl="0" fontAlgn="base">
        <a:spcBef>
          <a:spcPct val="20000"/>
        </a:spcBef>
        <a:spcAft>
          <a:spcPct val="0"/>
        </a:spcAft>
        <a:buChar char="–"/>
        <a:defRPr>
          <a:solidFill>
            <a:srgbClr val="79551B"/>
          </a:solidFill>
          <a:latin typeface="+mn-lt"/>
        </a:defRPr>
      </a:lvl4pPr>
      <a:lvl5pPr marL="2057400" indent="-228600" algn="l" rtl="0" fontAlgn="base">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30713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9307139"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9307140" name="Picture 4" descr="shield"/>
          <p:cNvPicPr>
            <a:picLocks noChangeAspect="1" noChangeArrowheads="1"/>
          </p:cNvPicPr>
          <p:nvPr userDrawn="1"/>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2"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kumimoji="1" sz="3200">
          <a:solidFill>
            <a:srgbClr val="663300"/>
          </a:solidFill>
          <a:latin typeface="+mj-lt"/>
          <a:ea typeface="+mj-ea"/>
          <a:cs typeface="+mj-cs"/>
        </a:defRPr>
      </a:lvl1pPr>
      <a:lvl2pPr algn="l" rtl="0" fontAlgn="base">
        <a:spcBef>
          <a:spcPct val="0"/>
        </a:spcBef>
        <a:spcAft>
          <a:spcPct val="0"/>
        </a:spcAft>
        <a:defRPr kumimoji="1" sz="3200">
          <a:solidFill>
            <a:srgbClr val="663300"/>
          </a:solidFill>
          <a:latin typeface="Galatia SIL" pitchFamily="2" charset="0"/>
          <a:ea typeface="PMingLiU" pitchFamily="18" charset="-120"/>
        </a:defRPr>
      </a:lvl2pPr>
      <a:lvl3pPr algn="l" rtl="0" fontAlgn="base">
        <a:spcBef>
          <a:spcPct val="0"/>
        </a:spcBef>
        <a:spcAft>
          <a:spcPct val="0"/>
        </a:spcAft>
        <a:defRPr kumimoji="1" sz="3200">
          <a:solidFill>
            <a:srgbClr val="663300"/>
          </a:solidFill>
          <a:latin typeface="Galatia SIL" pitchFamily="2" charset="0"/>
          <a:ea typeface="PMingLiU" pitchFamily="18" charset="-120"/>
        </a:defRPr>
      </a:lvl3pPr>
      <a:lvl4pPr algn="l" rtl="0" fontAlgn="base">
        <a:spcBef>
          <a:spcPct val="0"/>
        </a:spcBef>
        <a:spcAft>
          <a:spcPct val="0"/>
        </a:spcAft>
        <a:defRPr kumimoji="1" sz="3200">
          <a:solidFill>
            <a:srgbClr val="663300"/>
          </a:solidFill>
          <a:latin typeface="Galatia SIL" pitchFamily="2" charset="0"/>
          <a:ea typeface="PMingLiU" pitchFamily="18" charset="-120"/>
        </a:defRPr>
      </a:lvl4pPr>
      <a:lvl5pPr algn="l" rtl="0" fontAlgn="base">
        <a:spcBef>
          <a:spcPct val="0"/>
        </a:spcBef>
        <a:spcAft>
          <a:spcPct val="0"/>
        </a:spcAft>
        <a:defRPr kumimoji="1" sz="3200">
          <a:solidFill>
            <a:srgbClr val="663300"/>
          </a:solidFill>
          <a:latin typeface="Galatia SIL" pitchFamily="2" charset="0"/>
          <a:ea typeface="PMingLiU" pitchFamily="18" charset="-12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defRPr>
      </a:lvl9pPr>
    </p:titleStyle>
    <p:bodyStyle>
      <a:lvl1pPr marL="342900" indent="-342900" algn="l" rtl="0" fontAlgn="base">
        <a:spcBef>
          <a:spcPct val="20000"/>
        </a:spcBef>
        <a:spcAft>
          <a:spcPct val="0"/>
        </a:spcAft>
        <a:buChar char="•"/>
        <a:defRPr kumimoji="1" sz="2800">
          <a:solidFill>
            <a:srgbClr val="663300"/>
          </a:solidFill>
          <a:latin typeface="+mn-lt"/>
          <a:ea typeface="+mn-ea"/>
          <a:cs typeface="+mn-cs"/>
        </a:defRPr>
      </a:lvl1pPr>
      <a:lvl2pPr marL="742950" indent="-285750" algn="l" rtl="0" fontAlgn="base">
        <a:spcBef>
          <a:spcPct val="20000"/>
        </a:spcBef>
        <a:spcAft>
          <a:spcPct val="0"/>
        </a:spcAft>
        <a:buChar char="–"/>
        <a:defRPr kumimoji="1" sz="2400">
          <a:solidFill>
            <a:srgbClr val="663300"/>
          </a:solidFill>
          <a:latin typeface="+mn-lt"/>
          <a:ea typeface="+mn-ea"/>
        </a:defRPr>
      </a:lvl2pPr>
      <a:lvl3pPr marL="1143000" indent="-228600" algn="l" rtl="0" fontAlgn="base">
        <a:spcBef>
          <a:spcPct val="20000"/>
        </a:spcBef>
        <a:spcAft>
          <a:spcPct val="0"/>
        </a:spcAft>
        <a:buChar char="•"/>
        <a:defRPr kumimoji="1" sz="2000">
          <a:solidFill>
            <a:srgbClr val="663300"/>
          </a:solidFill>
          <a:latin typeface="+mn-lt"/>
          <a:ea typeface="+mn-ea"/>
        </a:defRPr>
      </a:lvl3pPr>
      <a:lvl4pPr marL="1600200" indent="-228600" algn="l" rtl="0" fontAlgn="base">
        <a:spcBef>
          <a:spcPct val="20000"/>
        </a:spcBef>
        <a:spcAft>
          <a:spcPct val="0"/>
        </a:spcAft>
        <a:buChar char="–"/>
        <a:defRPr kumimoji="1">
          <a:solidFill>
            <a:srgbClr val="663300"/>
          </a:solidFill>
          <a:latin typeface="+mn-lt"/>
          <a:ea typeface="+mn-ea"/>
        </a:defRPr>
      </a:lvl4pPr>
      <a:lvl5pPr marL="2057400" indent="-228600" algn="l" rtl="0" fontAlgn="base">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409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44099"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fontAlgn="base">
        <a:spcBef>
          <a:spcPct val="0"/>
        </a:spcBef>
        <a:spcAft>
          <a:spcPct val="0"/>
        </a:spcAft>
        <a:defRPr kumimoji="1" sz="3200">
          <a:solidFill>
            <a:srgbClr val="663300"/>
          </a:solidFill>
          <a:latin typeface="+mj-lt"/>
          <a:ea typeface="+mj-ea"/>
          <a:cs typeface="+mj-cs"/>
        </a:defRPr>
      </a:lvl1pPr>
      <a:lvl2pPr algn="l" rtl="0" fontAlgn="base">
        <a:spcBef>
          <a:spcPct val="0"/>
        </a:spcBef>
        <a:spcAft>
          <a:spcPct val="0"/>
        </a:spcAft>
        <a:defRPr kumimoji="1" sz="3200">
          <a:solidFill>
            <a:srgbClr val="663300"/>
          </a:solidFill>
          <a:latin typeface="Galatia SIL" pitchFamily="2" charset="0"/>
          <a:ea typeface="PMingLiU" pitchFamily="18" charset="-120"/>
        </a:defRPr>
      </a:lvl2pPr>
      <a:lvl3pPr algn="l" rtl="0" fontAlgn="base">
        <a:spcBef>
          <a:spcPct val="0"/>
        </a:spcBef>
        <a:spcAft>
          <a:spcPct val="0"/>
        </a:spcAft>
        <a:defRPr kumimoji="1" sz="3200">
          <a:solidFill>
            <a:srgbClr val="663300"/>
          </a:solidFill>
          <a:latin typeface="Galatia SIL" pitchFamily="2" charset="0"/>
          <a:ea typeface="PMingLiU" pitchFamily="18" charset="-120"/>
        </a:defRPr>
      </a:lvl3pPr>
      <a:lvl4pPr algn="l" rtl="0" fontAlgn="base">
        <a:spcBef>
          <a:spcPct val="0"/>
        </a:spcBef>
        <a:spcAft>
          <a:spcPct val="0"/>
        </a:spcAft>
        <a:defRPr kumimoji="1" sz="3200">
          <a:solidFill>
            <a:srgbClr val="663300"/>
          </a:solidFill>
          <a:latin typeface="Galatia SIL" pitchFamily="2" charset="0"/>
          <a:ea typeface="PMingLiU" pitchFamily="18" charset="-120"/>
        </a:defRPr>
      </a:lvl4pPr>
      <a:lvl5pPr algn="l" rtl="0" fontAlgn="base">
        <a:spcBef>
          <a:spcPct val="0"/>
        </a:spcBef>
        <a:spcAft>
          <a:spcPct val="0"/>
        </a:spcAft>
        <a:defRPr kumimoji="1" sz="3200">
          <a:solidFill>
            <a:srgbClr val="663300"/>
          </a:solidFill>
          <a:latin typeface="Galatia SIL" pitchFamily="2" charset="0"/>
          <a:ea typeface="PMingLiU" pitchFamily="18" charset="-12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defRPr>
      </a:lvl9pPr>
    </p:titleStyle>
    <p:bodyStyle>
      <a:lvl1pPr marL="342900" indent="-342900" algn="l" rtl="0" fontAlgn="base">
        <a:spcBef>
          <a:spcPct val="20000"/>
        </a:spcBef>
        <a:spcAft>
          <a:spcPct val="0"/>
        </a:spcAft>
        <a:buChar char="•"/>
        <a:defRPr kumimoji="1" sz="2800">
          <a:solidFill>
            <a:srgbClr val="663300"/>
          </a:solidFill>
          <a:latin typeface="+mn-lt"/>
          <a:ea typeface="+mn-ea"/>
          <a:cs typeface="+mn-cs"/>
        </a:defRPr>
      </a:lvl1pPr>
      <a:lvl2pPr marL="742950" indent="-285750" algn="l" rtl="0" fontAlgn="base">
        <a:spcBef>
          <a:spcPct val="20000"/>
        </a:spcBef>
        <a:spcAft>
          <a:spcPct val="0"/>
        </a:spcAft>
        <a:buChar char="–"/>
        <a:defRPr kumimoji="1" sz="2400">
          <a:solidFill>
            <a:srgbClr val="663300"/>
          </a:solidFill>
          <a:latin typeface="+mn-lt"/>
          <a:ea typeface="+mn-ea"/>
        </a:defRPr>
      </a:lvl2pPr>
      <a:lvl3pPr marL="1143000" indent="-228600" algn="l" rtl="0" fontAlgn="base">
        <a:spcBef>
          <a:spcPct val="20000"/>
        </a:spcBef>
        <a:spcAft>
          <a:spcPct val="0"/>
        </a:spcAft>
        <a:buChar char="•"/>
        <a:defRPr kumimoji="1" sz="2000">
          <a:solidFill>
            <a:srgbClr val="663300"/>
          </a:solidFill>
          <a:latin typeface="+mn-lt"/>
          <a:ea typeface="+mn-ea"/>
        </a:defRPr>
      </a:lvl3pPr>
      <a:lvl4pPr marL="1600200" indent="-228600" algn="l" rtl="0" fontAlgn="base">
        <a:spcBef>
          <a:spcPct val="20000"/>
        </a:spcBef>
        <a:spcAft>
          <a:spcPct val="0"/>
        </a:spcAft>
        <a:buChar char="–"/>
        <a:defRPr kumimoji="1">
          <a:solidFill>
            <a:srgbClr val="663300"/>
          </a:solidFill>
          <a:latin typeface="+mn-lt"/>
          <a:ea typeface="+mn-ea"/>
        </a:defRPr>
      </a:lvl4pPr>
      <a:lvl5pPr marL="2057400" indent="-228600" algn="l" rtl="0" fontAlgn="base">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85645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6451"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856452" name="Picture 4" descr="shield"/>
          <p:cNvPicPr>
            <a:picLocks noChangeAspect="1" noChangeArrowheads="1"/>
          </p:cNvPicPr>
          <p:nvPr/>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3289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4432899"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03565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1035651"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1035652" name="Picture 4" descr="1"/>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772400" y="5562600"/>
            <a:ext cx="685800" cy="674688"/>
          </a:xfrm>
          <a:prstGeom prst="rect">
            <a:avLst/>
          </a:prstGeom>
          <a:solidFill>
            <a:schemeClr val="accent1"/>
          </a:solidFill>
        </p:spPr>
      </p:pic>
    </p:spTree>
  </p:cSld>
  <p:clrMap bg1="dk2" tx1="lt1" bg2="dk1" tx2="lt2" accent1="accent1" accent2="accent2" accent3="accent3" accent4="accent4" accent5="accent5" accent6="accent6" hlink="hlink" folHlink="folHlink"/>
  <p:sldLayoutIdLst>
    <p:sldLayoutId id="2147483708"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rtl="0" fontAlgn="base">
        <a:spcBef>
          <a:spcPct val="0"/>
        </a:spcBef>
        <a:spcAft>
          <a:spcPct val="0"/>
        </a:spcAft>
        <a:defRPr kumimoji="1" sz="3200">
          <a:solidFill>
            <a:srgbClr val="663300"/>
          </a:solidFill>
          <a:latin typeface="+mj-lt"/>
          <a:ea typeface="+mj-ea"/>
          <a:cs typeface="+mj-cs"/>
        </a:defRPr>
      </a:lvl1pPr>
      <a:lvl2pPr algn="l" rtl="0" fontAlgn="base">
        <a:spcBef>
          <a:spcPct val="0"/>
        </a:spcBef>
        <a:spcAft>
          <a:spcPct val="0"/>
        </a:spcAft>
        <a:defRPr kumimoji="1" sz="3200">
          <a:solidFill>
            <a:srgbClr val="663300"/>
          </a:solidFill>
          <a:latin typeface="Galatia SIL" pitchFamily="2" charset="0"/>
          <a:ea typeface="PMingLiU" pitchFamily="18" charset="-120"/>
        </a:defRPr>
      </a:lvl2pPr>
      <a:lvl3pPr algn="l" rtl="0" fontAlgn="base">
        <a:spcBef>
          <a:spcPct val="0"/>
        </a:spcBef>
        <a:spcAft>
          <a:spcPct val="0"/>
        </a:spcAft>
        <a:defRPr kumimoji="1" sz="3200">
          <a:solidFill>
            <a:srgbClr val="663300"/>
          </a:solidFill>
          <a:latin typeface="Galatia SIL" pitchFamily="2" charset="0"/>
          <a:ea typeface="PMingLiU" pitchFamily="18" charset="-120"/>
        </a:defRPr>
      </a:lvl3pPr>
      <a:lvl4pPr algn="l" rtl="0" fontAlgn="base">
        <a:spcBef>
          <a:spcPct val="0"/>
        </a:spcBef>
        <a:spcAft>
          <a:spcPct val="0"/>
        </a:spcAft>
        <a:defRPr kumimoji="1" sz="3200">
          <a:solidFill>
            <a:srgbClr val="663300"/>
          </a:solidFill>
          <a:latin typeface="Galatia SIL" pitchFamily="2" charset="0"/>
          <a:ea typeface="PMingLiU" pitchFamily="18" charset="-120"/>
        </a:defRPr>
      </a:lvl4pPr>
      <a:lvl5pPr algn="l" rtl="0" fontAlgn="base">
        <a:spcBef>
          <a:spcPct val="0"/>
        </a:spcBef>
        <a:spcAft>
          <a:spcPct val="0"/>
        </a:spcAft>
        <a:defRPr kumimoji="1" sz="3200">
          <a:solidFill>
            <a:srgbClr val="663300"/>
          </a:solidFill>
          <a:latin typeface="Galatia SIL" pitchFamily="2" charset="0"/>
          <a:ea typeface="PMingLiU" pitchFamily="18" charset="-12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defRPr>
      </a:lvl9pPr>
    </p:titleStyle>
    <p:bodyStyle>
      <a:lvl1pPr marL="342900" indent="-342900" algn="l" rtl="0" fontAlgn="base">
        <a:spcBef>
          <a:spcPct val="20000"/>
        </a:spcBef>
        <a:spcAft>
          <a:spcPct val="0"/>
        </a:spcAft>
        <a:buChar char="•"/>
        <a:defRPr kumimoji="1" sz="2800">
          <a:solidFill>
            <a:srgbClr val="663300"/>
          </a:solidFill>
          <a:latin typeface="+mn-lt"/>
          <a:ea typeface="+mn-ea"/>
          <a:cs typeface="+mn-cs"/>
        </a:defRPr>
      </a:lvl1pPr>
      <a:lvl2pPr marL="742950" indent="-285750" algn="l" rtl="0" fontAlgn="base">
        <a:spcBef>
          <a:spcPct val="20000"/>
        </a:spcBef>
        <a:spcAft>
          <a:spcPct val="0"/>
        </a:spcAft>
        <a:buChar char="–"/>
        <a:defRPr kumimoji="1" sz="2400">
          <a:solidFill>
            <a:srgbClr val="663300"/>
          </a:solidFill>
          <a:latin typeface="+mn-lt"/>
          <a:ea typeface="+mn-ea"/>
        </a:defRPr>
      </a:lvl2pPr>
      <a:lvl3pPr marL="1143000" indent="-228600" algn="l" rtl="0" fontAlgn="base">
        <a:spcBef>
          <a:spcPct val="20000"/>
        </a:spcBef>
        <a:spcAft>
          <a:spcPct val="0"/>
        </a:spcAft>
        <a:buChar char="•"/>
        <a:defRPr kumimoji="1" sz="2000">
          <a:solidFill>
            <a:srgbClr val="663300"/>
          </a:solidFill>
          <a:latin typeface="+mn-lt"/>
          <a:ea typeface="+mn-ea"/>
        </a:defRPr>
      </a:lvl3pPr>
      <a:lvl4pPr marL="1600200" indent="-228600" algn="l" rtl="0" fontAlgn="base">
        <a:spcBef>
          <a:spcPct val="20000"/>
        </a:spcBef>
        <a:spcAft>
          <a:spcPct val="0"/>
        </a:spcAft>
        <a:buChar char="–"/>
        <a:defRPr kumimoji="1">
          <a:solidFill>
            <a:srgbClr val="663300"/>
          </a:solidFill>
          <a:latin typeface="+mn-lt"/>
          <a:ea typeface="+mn-ea"/>
        </a:defRPr>
      </a:lvl4pPr>
      <a:lvl5pPr marL="2057400" indent="-228600" algn="l" rtl="0" fontAlgn="base">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56866" name="Picture 2"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1556867" name="Rectangle 3"/>
          <p:cNvSpPr>
            <a:spLocks noChangeArrowheads="1"/>
          </p:cNvSpPr>
          <p:nvPr userDrawn="1"/>
        </p:nvSpPr>
        <p:spPr bwMode="auto">
          <a:xfrm>
            <a:off x="0" y="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6868" name="Rectangle 4"/>
          <p:cNvSpPr>
            <a:spLocks noGrp="1" noChangeArrowheads="1"/>
          </p:cNvSpPr>
          <p:nvPr>
            <p:ph type="title"/>
          </p:nvPr>
        </p:nvSpPr>
        <p:spPr bwMode="auto">
          <a:xfrm>
            <a:off x="1371600" y="0"/>
            <a:ext cx="640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556869" name="Rectangle 5"/>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56871" name="Rectangle 7"/>
          <p:cNvSpPr>
            <a:spLocks noGrp="1" noChangeArrowheads="1"/>
          </p:cNvSpPr>
          <p:nvPr>
            <p:ph type="sldNum" sz="quarter" idx="4"/>
          </p:nvPr>
        </p:nvSpPr>
        <p:spPr bwMode="auto">
          <a:xfrm>
            <a:off x="6477000" y="6324896"/>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u="none">
                <a:solidFill>
                  <a:schemeClr val="tx1"/>
                </a:solidFill>
                <a:latin typeface="Arial" charset="0"/>
                <a:cs typeface="+mn-cs"/>
              </a:defRPr>
            </a:lvl1pPr>
          </a:lstStyle>
          <a:p>
            <a:endParaRPr lang="en-SG"/>
          </a:p>
        </p:txBody>
      </p:sp>
      <p:pic>
        <p:nvPicPr>
          <p:cNvPr id="11556872"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Tahoma" pitchFamily="34" charset="0"/>
          <a:cs typeface="Arial" charset="0"/>
        </a:defRPr>
      </a:lvl2pPr>
      <a:lvl3pPr algn="ctr" rtl="0" fontAlgn="base">
        <a:spcBef>
          <a:spcPct val="0"/>
        </a:spcBef>
        <a:spcAft>
          <a:spcPct val="0"/>
        </a:spcAft>
        <a:defRPr sz="3600">
          <a:solidFill>
            <a:schemeClr val="bg1"/>
          </a:solidFill>
          <a:latin typeface="Tahoma" pitchFamily="34" charset="0"/>
          <a:cs typeface="Arial" charset="0"/>
        </a:defRPr>
      </a:lvl3pPr>
      <a:lvl4pPr algn="ctr" rtl="0" fontAlgn="base">
        <a:spcBef>
          <a:spcPct val="0"/>
        </a:spcBef>
        <a:spcAft>
          <a:spcPct val="0"/>
        </a:spcAft>
        <a:defRPr sz="3600">
          <a:solidFill>
            <a:schemeClr val="bg1"/>
          </a:solidFill>
          <a:latin typeface="Tahoma" pitchFamily="34" charset="0"/>
          <a:cs typeface="Arial" charset="0"/>
        </a:defRPr>
      </a:lvl4pPr>
      <a:lvl5pPr algn="ctr" rtl="0" fontAlgn="base">
        <a:spcBef>
          <a:spcPct val="0"/>
        </a:spcBef>
        <a:spcAft>
          <a:spcPct val="0"/>
        </a:spcAft>
        <a:defRPr sz="3600">
          <a:solidFill>
            <a:schemeClr val="bg1"/>
          </a:solidFill>
          <a:latin typeface="Tahoma" pitchFamily="34" charset="0"/>
          <a:cs typeface="Arial" charset="0"/>
        </a:defRPr>
      </a:lvl5pPr>
      <a:lvl6pPr marL="457200" algn="ctr" rtl="0" fontAlgn="base">
        <a:spcBef>
          <a:spcPct val="0"/>
        </a:spcBef>
        <a:spcAft>
          <a:spcPct val="0"/>
        </a:spcAft>
        <a:defRPr sz="3600">
          <a:solidFill>
            <a:schemeClr val="bg1"/>
          </a:solidFill>
          <a:latin typeface="Tahoma" pitchFamily="34" charset="0"/>
          <a:cs typeface="Arial" charset="0"/>
        </a:defRPr>
      </a:lvl6pPr>
      <a:lvl7pPr marL="914400" algn="ctr" rtl="0" fontAlgn="base">
        <a:spcBef>
          <a:spcPct val="0"/>
        </a:spcBef>
        <a:spcAft>
          <a:spcPct val="0"/>
        </a:spcAft>
        <a:defRPr sz="3600">
          <a:solidFill>
            <a:schemeClr val="bg1"/>
          </a:solidFill>
          <a:latin typeface="Tahoma" pitchFamily="34" charset="0"/>
          <a:cs typeface="Arial" charset="0"/>
        </a:defRPr>
      </a:lvl7pPr>
      <a:lvl8pPr marL="1371600" algn="ctr" rtl="0" fontAlgn="base">
        <a:spcBef>
          <a:spcPct val="0"/>
        </a:spcBef>
        <a:spcAft>
          <a:spcPct val="0"/>
        </a:spcAft>
        <a:defRPr sz="3600">
          <a:solidFill>
            <a:schemeClr val="bg1"/>
          </a:solidFill>
          <a:latin typeface="Tahoma" pitchFamily="34" charset="0"/>
          <a:cs typeface="Arial" charset="0"/>
        </a:defRPr>
      </a:lvl8pPr>
      <a:lvl9pPr marL="1828800" algn="ctr" rtl="0" fontAlgn="base">
        <a:spcBef>
          <a:spcPct val="0"/>
        </a:spcBef>
        <a:spcAft>
          <a:spcPct val="0"/>
        </a:spcAft>
        <a:defRPr sz="3600">
          <a:solidFill>
            <a:schemeClr val="bg1"/>
          </a:solidFill>
          <a:latin typeface="Tahoma" pitchFamily="34" charset="0"/>
          <a:cs typeface="Arial" charset="0"/>
        </a:defRPr>
      </a:lvl9pPr>
    </p:titleStyle>
    <p:bodyStyle>
      <a:lvl1pPr marL="342900" indent="-342900" algn="l" rtl="0" fontAlgn="base">
        <a:spcBef>
          <a:spcPct val="20000"/>
        </a:spcBef>
        <a:spcAft>
          <a:spcPct val="0"/>
        </a:spcAft>
        <a:buChar char="•"/>
        <a:defRPr sz="2800">
          <a:solidFill>
            <a:srgbClr val="000066"/>
          </a:solidFill>
          <a:latin typeface="+mn-lt"/>
          <a:ea typeface="+mn-ea"/>
          <a:cs typeface="+mn-cs"/>
        </a:defRPr>
      </a:lvl1pPr>
      <a:lvl2pPr marL="742950" indent="-285750" algn="l" rtl="0" fontAlgn="base">
        <a:spcBef>
          <a:spcPct val="20000"/>
        </a:spcBef>
        <a:spcAft>
          <a:spcPct val="0"/>
        </a:spcAft>
        <a:buChar char="–"/>
        <a:defRPr sz="2400">
          <a:solidFill>
            <a:srgbClr val="000066"/>
          </a:solidFill>
          <a:latin typeface="+mn-lt"/>
          <a:cs typeface="+mn-cs"/>
        </a:defRPr>
      </a:lvl2pPr>
      <a:lvl3pPr marL="1143000" indent="-228600" algn="l" rtl="0" fontAlgn="base">
        <a:spcBef>
          <a:spcPct val="20000"/>
        </a:spcBef>
        <a:spcAft>
          <a:spcPct val="0"/>
        </a:spcAft>
        <a:buChar char="•"/>
        <a:defRPr sz="2000">
          <a:solidFill>
            <a:srgbClr val="000066"/>
          </a:solidFill>
          <a:latin typeface="+mn-lt"/>
          <a:cs typeface="+mn-cs"/>
        </a:defRPr>
      </a:lvl3pPr>
      <a:lvl4pPr marL="1600200" indent="-228600" algn="l" rtl="0" fontAlgn="base">
        <a:spcBef>
          <a:spcPct val="20000"/>
        </a:spcBef>
        <a:spcAft>
          <a:spcPct val="0"/>
        </a:spcAft>
        <a:buChar char="–"/>
        <a:defRPr>
          <a:solidFill>
            <a:srgbClr val="000066"/>
          </a:solidFill>
          <a:latin typeface="+mn-lt"/>
          <a:cs typeface="+mn-cs"/>
        </a:defRPr>
      </a:lvl4pPr>
      <a:lvl5pPr marL="2057400" indent="-228600" algn="l" rtl="0" fontAlgn="base">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130306"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2130307"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cs typeface="Arial" charset="0"/>
        </a:defRPr>
      </a:lvl2pPr>
      <a:lvl3pPr algn="l" rtl="0" fontAlgn="base">
        <a:spcBef>
          <a:spcPct val="0"/>
        </a:spcBef>
        <a:spcAft>
          <a:spcPct val="0"/>
        </a:spcAft>
        <a:defRPr sz="3200">
          <a:solidFill>
            <a:srgbClr val="663300"/>
          </a:solidFill>
          <a:latin typeface="Galatia SIL" pitchFamily="2" charset="0"/>
          <a:cs typeface="Arial" charset="0"/>
        </a:defRPr>
      </a:lvl3pPr>
      <a:lvl4pPr algn="l" rtl="0" fontAlgn="base">
        <a:spcBef>
          <a:spcPct val="0"/>
        </a:spcBef>
        <a:spcAft>
          <a:spcPct val="0"/>
        </a:spcAft>
        <a:defRPr sz="3200">
          <a:solidFill>
            <a:srgbClr val="663300"/>
          </a:solidFill>
          <a:latin typeface="Galatia SIL" pitchFamily="2" charset="0"/>
          <a:cs typeface="Arial" charset="0"/>
        </a:defRPr>
      </a:lvl4pPr>
      <a:lvl5pPr algn="l" rtl="0" fontAlgn="base">
        <a:spcBef>
          <a:spcPct val="0"/>
        </a:spcBef>
        <a:spcAft>
          <a:spcPct val="0"/>
        </a:spcAft>
        <a:defRPr sz="3200">
          <a:solidFill>
            <a:srgbClr val="663300"/>
          </a:solidFill>
          <a:latin typeface="Galatia SIL" pitchFamily="2" charset="0"/>
          <a:cs typeface="Arial" charset="0"/>
        </a:defRPr>
      </a:lvl5pPr>
      <a:lvl6pPr marL="457200" algn="l" rtl="0" fontAlgn="base">
        <a:spcBef>
          <a:spcPct val="0"/>
        </a:spcBef>
        <a:spcAft>
          <a:spcPct val="0"/>
        </a:spcAft>
        <a:defRPr sz="3200">
          <a:solidFill>
            <a:srgbClr val="663300"/>
          </a:solidFill>
          <a:latin typeface="Galatia SIL" pitchFamily="2" charset="0"/>
          <a:cs typeface="Arial" charset="0"/>
        </a:defRPr>
      </a:lvl6pPr>
      <a:lvl7pPr marL="914400" algn="l" rtl="0" fontAlgn="base">
        <a:spcBef>
          <a:spcPct val="0"/>
        </a:spcBef>
        <a:spcAft>
          <a:spcPct val="0"/>
        </a:spcAft>
        <a:defRPr sz="3200">
          <a:solidFill>
            <a:srgbClr val="663300"/>
          </a:solidFill>
          <a:latin typeface="Galatia SIL" pitchFamily="2" charset="0"/>
          <a:cs typeface="Arial" charset="0"/>
        </a:defRPr>
      </a:lvl7pPr>
      <a:lvl8pPr marL="1371600" algn="l" rtl="0" fontAlgn="base">
        <a:spcBef>
          <a:spcPct val="0"/>
        </a:spcBef>
        <a:spcAft>
          <a:spcPct val="0"/>
        </a:spcAft>
        <a:defRPr sz="3200">
          <a:solidFill>
            <a:srgbClr val="663300"/>
          </a:solidFill>
          <a:latin typeface="Galatia SIL" pitchFamily="2" charset="0"/>
          <a:cs typeface="Arial" charset="0"/>
        </a:defRPr>
      </a:lvl8pPr>
      <a:lvl9pPr marL="1828800" algn="l" rtl="0" fontAlgn="base">
        <a:spcBef>
          <a:spcPct val="0"/>
        </a:spcBef>
        <a:spcAft>
          <a:spcPct val="0"/>
        </a:spcAft>
        <a:defRPr sz="3200">
          <a:solidFill>
            <a:srgbClr val="663300"/>
          </a:solidFill>
          <a:latin typeface="Galatia SIL" pitchFamily="2" charset="0"/>
          <a:cs typeface="Arial"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cs typeface="+mn-cs"/>
        </a:defRPr>
      </a:lvl2pPr>
      <a:lvl3pPr marL="1143000" indent="-228600" algn="l" rtl="0" fontAlgn="base">
        <a:spcBef>
          <a:spcPct val="20000"/>
        </a:spcBef>
        <a:spcAft>
          <a:spcPct val="0"/>
        </a:spcAft>
        <a:buChar char="•"/>
        <a:defRPr sz="2000">
          <a:solidFill>
            <a:srgbClr val="663300"/>
          </a:solidFill>
          <a:latin typeface="+mn-lt"/>
          <a:cs typeface="+mn-cs"/>
        </a:defRPr>
      </a:lvl3pPr>
      <a:lvl4pPr marL="1600200" indent="-228600" algn="l" rtl="0" fontAlgn="base">
        <a:spcBef>
          <a:spcPct val="20000"/>
        </a:spcBef>
        <a:spcAft>
          <a:spcPct val="0"/>
        </a:spcAft>
        <a:buChar char="–"/>
        <a:defRPr>
          <a:solidFill>
            <a:srgbClr val="663300"/>
          </a:solidFill>
          <a:latin typeface="+mn-lt"/>
          <a:cs typeface="+mn-cs"/>
        </a:defRPr>
      </a:lvl4pPr>
      <a:lvl5pPr marL="2057400" indent="-228600" algn="l" rtl="0" fontAlgn="base">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2531"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2532" name="Picture 16" descr="shield"/>
          <p:cNvPicPr>
            <a:picLocks noChangeAspect="1" noChangeArrowheads="1"/>
          </p:cNvPicPr>
          <p:nvPr/>
        </p:nvPicPr>
        <p:blipFill>
          <a:blip r:embed="rId15"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44989"/>
      </p:ext>
    </p:extLst>
  </p:cSld>
  <p:clrMap bg1="dk2" tx1="lt1" bg2="dk1" tx2="lt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a:defRPr>
      </a:lvl2pPr>
      <a:lvl3pPr algn="l" rtl="0" eaLnBrk="0" fontAlgn="base" hangingPunct="0">
        <a:spcBef>
          <a:spcPct val="0"/>
        </a:spcBef>
        <a:spcAft>
          <a:spcPct val="0"/>
        </a:spcAft>
        <a:defRPr sz="3200">
          <a:solidFill>
            <a:srgbClr val="663300"/>
          </a:solidFill>
          <a:latin typeface="Galatia SIL"/>
        </a:defRPr>
      </a:lvl3pPr>
      <a:lvl4pPr algn="l" rtl="0" eaLnBrk="0" fontAlgn="base" hangingPunct="0">
        <a:spcBef>
          <a:spcPct val="0"/>
        </a:spcBef>
        <a:spcAft>
          <a:spcPct val="0"/>
        </a:spcAft>
        <a:defRPr sz="3200">
          <a:solidFill>
            <a:srgbClr val="663300"/>
          </a:solidFill>
          <a:latin typeface="Galatia SIL"/>
        </a:defRPr>
      </a:lvl4pPr>
      <a:lvl5pPr algn="l" rtl="0" eaLnBrk="0" fontAlgn="base" hangingPunct="0">
        <a:spcBef>
          <a:spcPct val="0"/>
        </a:spcBef>
        <a:spcAft>
          <a:spcPct val="0"/>
        </a:spcAft>
        <a:defRPr sz="3200">
          <a:solidFill>
            <a:srgbClr val="663300"/>
          </a:solidFill>
          <a:latin typeface="Galatia SIL"/>
        </a:defRPr>
      </a:lvl5pPr>
      <a:lvl6pPr marL="457200" algn="l" rtl="0" fontAlgn="base">
        <a:spcBef>
          <a:spcPct val="0"/>
        </a:spcBef>
        <a:spcAft>
          <a:spcPct val="0"/>
        </a:spcAft>
        <a:defRPr sz="3200">
          <a:solidFill>
            <a:srgbClr val="663300"/>
          </a:solidFill>
          <a:latin typeface="Galatia SIL"/>
        </a:defRPr>
      </a:lvl6pPr>
      <a:lvl7pPr marL="914400" algn="l" rtl="0" fontAlgn="base">
        <a:spcBef>
          <a:spcPct val="0"/>
        </a:spcBef>
        <a:spcAft>
          <a:spcPct val="0"/>
        </a:spcAft>
        <a:defRPr sz="3200">
          <a:solidFill>
            <a:srgbClr val="663300"/>
          </a:solidFill>
          <a:latin typeface="Galatia SIL"/>
        </a:defRPr>
      </a:lvl7pPr>
      <a:lvl8pPr marL="1371600" algn="l" rtl="0" fontAlgn="base">
        <a:spcBef>
          <a:spcPct val="0"/>
        </a:spcBef>
        <a:spcAft>
          <a:spcPct val="0"/>
        </a:spcAft>
        <a:defRPr sz="3200">
          <a:solidFill>
            <a:srgbClr val="663300"/>
          </a:solidFill>
          <a:latin typeface="Galatia SIL"/>
        </a:defRPr>
      </a:lvl8pPr>
      <a:lvl9pPr marL="1828800" algn="l" rtl="0" fontAlgn="base">
        <a:spcBef>
          <a:spcPct val="0"/>
        </a:spcBef>
        <a:spcAft>
          <a:spcPct val="0"/>
        </a:spcAft>
        <a:defRPr sz="3200">
          <a:solidFill>
            <a:srgbClr val="663300"/>
          </a:solidFill>
          <a:latin typeface="Galatia SIL"/>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ripples_washou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0" y="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Rectangle 4"/>
          <p:cNvSpPr>
            <a:spLocks noGrp="1" noChangeArrowheads="1"/>
          </p:cNvSpPr>
          <p:nvPr>
            <p:ph type="title"/>
          </p:nvPr>
        </p:nvSpPr>
        <p:spPr bwMode="auto">
          <a:xfrm>
            <a:off x="1371600" y="0"/>
            <a:ext cx="640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9" name="Rectangle 5"/>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56871" name="Rectangle 7"/>
          <p:cNvSpPr>
            <a:spLocks noGrp="1" noChangeArrowheads="1"/>
          </p:cNvSpPr>
          <p:nvPr>
            <p:ph type="sldNum" sz="quarter" idx="4"/>
          </p:nvPr>
        </p:nvSpPr>
        <p:spPr bwMode="auto">
          <a:xfrm>
            <a:off x="6477000" y="6324896"/>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u="none">
                <a:solidFill>
                  <a:schemeClr val="tx1"/>
                </a:solidFill>
                <a:latin typeface="Arial" pitchFamily="34" charset="0"/>
                <a:cs typeface="+mn-cs"/>
              </a:defRPr>
            </a:lvl1pPr>
          </a:lstStyle>
          <a:p>
            <a:pPr>
              <a:defRPr/>
            </a:pPr>
            <a:endParaRPr lang="en-SG">
              <a:solidFill>
                <a:srgbClr val="000000"/>
              </a:solidFill>
            </a:endParaRPr>
          </a:p>
        </p:txBody>
      </p:sp>
      <p:pic>
        <p:nvPicPr>
          <p:cNvPr id="21511" name="Picture 8" descr="mt_mini_032209"/>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472699"/>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ahoma" pitchFamily="34" charset="0"/>
          <a:cs typeface="Arial" pitchFamily="34" charset="0"/>
        </a:defRPr>
      </a:lvl2pPr>
      <a:lvl3pPr algn="ctr" rtl="0" eaLnBrk="0" fontAlgn="base" hangingPunct="0">
        <a:spcBef>
          <a:spcPct val="0"/>
        </a:spcBef>
        <a:spcAft>
          <a:spcPct val="0"/>
        </a:spcAft>
        <a:defRPr sz="3600">
          <a:solidFill>
            <a:schemeClr val="bg1"/>
          </a:solidFill>
          <a:latin typeface="Tahoma" pitchFamily="34" charset="0"/>
          <a:cs typeface="Arial" pitchFamily="34" charset="0"/>
        </a:defRPr>
      </a:lvl3pPr>
      <a:lvl4pPr algn="ctr" rtl="0" eaLnBrk="0" fontAlgn="base" hangingPunct="0">
        <a:spcBef>
          <a:spcPct val="0"/>
        </a:spcBef>
        <a:spcAft>
          <a:spcPct val="0"/>
        </a:spcAft>
        <a:defRPr sz="3600">
          <a:solidFill>
            <a:schemeClr val="bg1"/>
          </a:solidFill>
          <a:latin typeface="Tahoma" pitchFamily="34" charset="0"/>
          <a:cs typeface="Arial" pitchFamily="34" charset="0"/>
        </a:defRPr>
      </a:lvl4pPr>
      <a:lvl5pPr algn="ctr" rtl="0" eaLnBrk="0" fontAlgn="base" hangingPunct="0">
        <a:spcBef>
          <a:spcPct val="0"/>
        </a:spcBef>
        <a:spcAft>
          <a:spcPct val="0"/>
        </a:spcAft>
        <a:defRPr sz="3600">
          <a:solidFill>
            <a:schemeClr val="bg1"/>
          </a:solidFill>
          <a:latin typeface="Tahoma" pitchFamily="34" charset="0"/>
          <a:cs typeface="Arial" pitchFamily="34" charset="0"/>
        </a:defRPr>
      </a:lvl5pPr>
      <a:lvl6pPr marL="457200" algn="ctr" rtl="0" fontAlgn="base">
        <a:spcBef>
          <a:spcPct val="0"/>
        </a:spcBef>
        <a:spcAft>
          <a:spcPct val="0"/>
        </a:spcAft>
        <a:defRPr sz="3600">
          <a:solidFill>
            <a:schemeClr val="bg1"/>
          </a:solidFill>
          <a:latin typeface="Tahoma" pitchFamily="34" charset="0"/>
          <a:cs typeface="Arial" pitchFamily="34" charset="0"/>
        </a:defRPr>
      </a:lvl6pPr>
      <a:lvl7pPr marL="914400" algn="ctr" rtl="0" fontAlgn="base">
        <a:spcBef>
          <a:spcPct val="0"/>
        </a:spcBef>
        <a:spcAft>
          <a:spcPct val="0"/>
        </a:spcAft>
        <a:defRPr sz="3600">
          <a:solidFill>
            <a:schemeClr val="bg1"/>
          </a:solidFill>
          <a:latin typeface="Tahoma" pitchFamily="34" charset="0"/>
          <a:cs typeface="Arial" pitchFamily="34" charset="0"/>
        </a:defRPr>
      </a:lvl7pPr>
      <a:lvl8pPr marL="1371600" algn="ctr" rtl="0" fontAlgn="base">
        <a:spcBef>
          <a:spcPct val="0"/>
        </a:spcBef>
        <a:spcAft>
          <a:spcPct val="0"/>
        </a:spcAft>
        <a:defRPr sz="3600">
          <a:solidFill>
            <a:schemeClr val="bg1"/>
          </a:solidFill>
          <a:latin typeface="Tahoma" pitchFamily="34" charset="0"/>
          <a:cs typeface="Arial" pitchFamily="34" charset="0"/>
        </a:defRPr>
      </a:lvl8pPr>
      <a:lvl9pPr marL="1828800" algn="ctr" rtl="0" fontAlgn="base">
        <a:spcBef>
          <a:spcPct val="0"/>
        </a:spcBef>
        <a:spcAft>
          <a:spcPct val="0"/>
        </a:spcAft>
        <a:defRPr sz="3600">
          <a:solidFill>
            <a:schemeClr val="bg1"/>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cs typeface="+mn-cs"/>
        </a:defRPr>
      </a:lvl2pPr>
      <a:lvl3pPr marL="1143000" indent="-228600" algn="l" rtl="0" eaLnBrk="0" fontAlgn="base" hangingPunct="0">
        <a:spcBef>
          <a:spcPct val="20000"/>
        </a:spcBef>
        <a:spcAft>
          <a:spcPct val="0"/>
        </a:spcAft>
        <a:buChar char="•"/>
        <a:defRPr sz="2000">
          <a:solidFill>
            <a:srgbClr val="000066"/>
          </a:solidFill>
          <a:latin typeface="+mn-lt"/>
          <a:cs typeface="+mn-cs"/>
        </a:defRPr>
      </a:lvl3pPr>
      <a:lvl4pPr marL="1600200" indent="-228600" algn="l" rtl="0" eaLnBrk="0" fontAlgn="base" hangingPunct="0">
        <a:spcBef>
          <a:spcPct val="20000"/>
        </a:spcBef>
        <a:spcAft>
          <a:spcPct val="0"/>
        </a:spcAft>
        <a:buChar char="–"/>
        <a:defRPr>
          <a:solidFill>
            <a:srgbClr val="000066"/>
          </a:solidFill>
          <a:latin typeface="+mn-lt"/>
          <a:cs typeface="+mn-cs"/>
        </a:defRPr>
      </a:lvl4pPr>
      <a:lvl5pPr marL="2057400" indent="-228600" algn="l" rtl="0" eaLnBrk="0" fontAlgn="base" hangingPunct="0">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57237952"/>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S PGothic" pitchFamily="34" charset="-128"/>
          <a:cs typeface="+mj-cs"/>
        </a:defRPr>
      </a:lvl1pPr>
      <a:lvl2pPr algn="ctr"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2pPr>
      <a:lvl3pPr algn="ctr"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3pPr>
      <a:lvl4pPr algn="ctr"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4pPr>
      <a:lvl5pPr algn="ctr"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5pPr>
      <a:lvl6pPr marL="457200" algn="ctr" rtl="0" fontAlgn="base">
        <a:spcBef>
          <a:spcPct val="0"/>
        </a:spcBef>
        <a:spcAft>
          <a:spcPct val="0"/>
        </a:spcAft>
        <a:defRPr sz="3200" b="1">
          <a:solidFill>
            <a:schemeClr val="bg1"/>
          </a:solidFill>
          <a:latin typeface="Tahoma" pitchFamily="34" charset="0"/>
          <a:cs typeface="Arial" charset="0"/>
        </a:defRPr>
      </a:lvl6pPr>
      <a:lvl7pPr marL="914400" algn="ctr" rtl="0" fontAlgn="base">
        <a:spcBef>
          <a:spcPct val="0"/>
        </a:spcBef>
        <a:spcAft>
          <a:spcPct val="0"/>
        </a:spcAft>
        <a:defRPr sz="3200" b="1">
          <a:solidFill>
            <a:schemeClr val="bg1"/>
          </a:solidFill>
          <a:latin typeface="Tahoma" pitchFamily="34" charset="0"/>
          <a:cs typeface="Arial" charset="0"/>
        </a:defRPr>
      </a:lvl7pPr>
      <a:lvl8pPr marL="1371600" algn="ctr" rtl="0" fontAlgn="base">
        <a:spcBef>
          <a:spcPct val="0"/>
        </a:spcBef>
        <a:spcAft>
          <a:spcPct val="0"/>
        </a:spcAft>
        <a:defRPr sz="3200" b="1">
          <a:solidFill>
            <a:schemeClr val="bg1"/>
          </a:solidFill>
          <a:latin typeface="Tahoma" pitchFamily="34" charset="0"/>
          <a:cs typeface="Arial" charset="0"/>
        </a:defRPr>
      </a:lvl8pPr>
      <a:lvl9pPr marL="1828800" algn="ctr" rtl="0" fontAlgn="base">
        <a:spcBef>
          <a:spcPct val="0"/>
        </a:spcBef>
        <a:spcAft>
          <a:spcPct val="0"/>
        </a:spcAft>
        <a:defRPr sz="3200" b="1">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bg1"/>
          </a:solidFill>
          <a:latin typeface="+mn-lt"/>
          <a:ea typeface="Arial" charset="0"/>
          <a:cs typeface="+mn-cs"/>
        </a:defRPr>
      </a:lvl3pPr>
      <a:lvl4pPr marL="1600200" indent="-228600" algn="l" rtl="0" eaLnBrk="0" fontAlgn="base" hangingPunct="0">
        <a:spcBef>
          <a:spcPct val="20000"/>
        </a:spcBef>
        <a:spcAft>
          <a:spcPct val="0"/>
        </a:spcAft>
        <a:buChar char="–"/>
        <a:defRPr sz="2800">
          <a:solidFill>
            <a:schemeClr val="bg1"/>
          </a:solidFill>
          <a:latin typeface="+mn-lt"/>
          <a:ea typeface="Arial" charset="0"/>
          <a:cs typeface="+mn-cs"/>
        </a:defRPr>
      </a:lvl4pPr>
      <a:lvl5pPr marL="2057400" indent="-228600" algn="l" rtl="0" eaLnBrk="0" fontAlgn="base" hangingPunct="0">
        <a:spcBef>
          <a:spcPct val="20000"/>
        </a:spcBef>
        <a:spcAft>
          <a:spcPct val="0"/>
        </a:spcAft>
        <a:buChar char="»"/>
        <a:defRPr sz="2800">
          <a:solidFill>
            <a:schemeClr val="bg1"/>
          </a:solidFill>
          <a:latin typeface="+mn-lt"/>
          <a:ea typeface="Arial" charset="0"/>
          <a:cs typeface="+mn-cs"/>
        </a:defRPr>
      </a:lvl5pPr>
      <a:lvl6pPr marL="2514600" indent="-228600" algn="l" rtl="0" fontAlgn="base">
        <a:spcBef>
          <a:spcPct val="20000"/>
        </a:spcBef>
        <a:spcAft>
          <a:spcPct val="0"/>
        </a:spcAft>
        <a:buChar char="»"/>
        <a:defRPr sz="2800">
          <a:solidFill>
            <a:schemeClr val="bg1"/>
          </a:solidFill>
          <a:latin typeface="+mn-lt"/>
          <a:cs typeface="+mn-cs"/>
        </a:defRPr>
      </a:lvl6pPr>
      <a:lvl7pPr marL="2971800" indent="-228600" algn="l" rtl="0" fontAlgn="base">
        <a:spcBef>
          <a:spcPct val="20000"/>
        </a:spcBef>
        <a:spcAft>
          <a:spcPct val="0"/>
        </a:spcAft>
        <a:buChar char="»"/>
        <a:defRPr sz="2800">
          <a:solidFill>
            <a:schemeClr val="bg1"/>
          </a:solidFill>
          <a:latin typeface="+mn-lt"/>
          <a:cs typeface="+mn-cs"/>
        </a:defRPr>
      </a:lvl7pPr>
      <a:lvl8pPr marL="3429000" indent="-228600" algn="l" rtl="0" fontAlgn="base">
        <a:spcBef>
          <a:spcPct val="20000"/>
        </a:spcBef>
        <a:spcAft>
          <a:spcPct val="0"/>
        </a:spcAft>
        <a:buChar char="»"/>
        <a:defRPr sz="2800">
          <a:solidFill>
            <a:schemeClr val="bg1"/>
          </a:solidFill>
          <a:latin typeface="+mn-lt"/>
          <a:cs typeface="+mn-cs"/>
        </a:defRPr>
      </a:lvl8pPr>
      <a:lvl9pPr marL="3886200" indent="-228600" algn="l" rtl="0" fontAlgn="base">
        <a:spcBef>
          <a:spcPct val="20000"/>
        </a:spcBef>
        <a:spcAft>
          <a:spcPct val="0"/>
        </a:spcAft>
        <a:buChar char="»"/>
        <a:defRPr sz="28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42" name="Picture 2" descr="caution tap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296"/>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bwMode="auto">
          <a:xfrm>
            <a:off x="0" y="0"/>
            <a:ext cx="9144000" cy="1066800"/>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4" name="Rectangle 4"/>
          <p:cNvSpPr>
            <a:spLocks noGrp="1" noChangeArrowheads="1"/>
          </p:cNvSpPr>
          <p:nvPr>
            <p:ph type="body" idx="1"/>
          </p:nvPr>
        </p:nvSpPr>
        <p:spPr bwMode="auto">
          <a:xfrm>
            <a:off x="1108223" y="3691234"/>
            <a:ext cx="78835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936094983"/>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2pPr>
      <a:lvl3pPr algn="l"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3pPr>
      <a:lvl4pPr algn="l"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4pPr>
      <a:lvl5pPr algn="l"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5pPr>
      <a:lvl6pPr marL="457200" algn="l" rtl="0" fontAlgn="base">
        <a:spcBef>
          <a:spcPct val="0"/>
        </a:spcBef>
        <a:spcAft>
          <a:spcPct val="0"/>
        </a:spcAft>
        <a:defRPr sz="3200" b="1">
          <a:solidFill>
            <a:schemeClr val="bg1"/>
          </a:solidFill>
          <a:latin typeface="Tahoma" pitchFamily="34" charset="0"/>
          <a:cs typeface="Arial" charset="0"/>
        </a:defRPr>
      </a:lvl6pPr>
      <a:lvl7pPr marL="914400" algn="l" rtl="0" fontAlgn="base">
        <a:spcBef>
          <a:spcPct val="0"/>
        </a:spcBef>
        <a:spcAft>
          <a:spcPct val="0"/>
        </a:spcAft>
        <a:defRPr sz="3200" b="1">
          <a:solidFill>
            <a:schemeClr val="bg1"/>
          </a:solidFill>
          <a:latin typeface="Tahoma" pitchFamily="34" charset="0"/>
          <a:cs typeface="Arial" charset="0"/>
        </a:defRPr>
      </a:lvl7pPr>
      <a:lvl8pPr marL="1371600" algn="l" rtl="0" fontAlgn="base">
        <a:spcBef>
          <a:spcPct val="0"/>
        </a:spcBef>
        <a:spcAft>
          <a:spcPct val="0"/>
        </a:spcAft>
        <a:defRPr sz="3200" b="1">
          <a:solidFill>
            <a:schemeClr val="bg1"/>
          </a:solidFill>
          <a:latin typeface="Tahoma" pitchFamily="34" charset="0"/>
          <a:cs typeface="Arial" charset="0"/>
        </a:defRPr>
      </a:lvl8pPr>
      <a:lvl9pPr marL="1828800" algn="l" rtl="0" fontAlgn="base">
        <a:spcBef>
          <a:spcPct val="0"/>
        </a:spcBef>
        <a:spcAft>
          <a:spcPct val="0"/>
        </a:spcAft>
        <a:defRPr sz="3200" b="1">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defRPr sz="24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defRPr sz="2400">
          <a:solidFill>
            <a:schemeClr val="bg1"/>
          </a:solidFill>
          <a:latin typeface="+mn-lt"/>
          <a:ea typeface="Arial" charset="0"/>
          <a:cs typeface="+mn-cs"/>
        </a:defRPr>
      </a:lvl2pPr>
      <a:lvl3pPr marL="1143000" indent="-228600" algn="l" rtl="0" eaLnBrk="0" fontAlgn="base" hangingPunct="0">
        <a:spcBef>
          <a:spcPct val="20000"/>
        </a:spcBef>
        <a:spcAft>
          <a:spcPct val="0"/>
        </a:spcAft>
        <a:defRPr sz="2400">
          <a:solidFill>
            <a:schemeClr val="bg1"/>
          </a:solidFill>
          <a:latin typeface="+mn-lt"/>
          <a:ea typeface="Arial" charset="0"/>
          <a:cs typeface="+mn-cs"/>
        </a:defRPr>
      </a:lvl3pPr>
      <a:lvl4pPr marL="1600200" indent="-228600" algn="l" rtl="0" eaLnBrk="0" fontAlgn="base" hangingPunct="0">
        <a:spcBef>
          <a:spcPct val="20000"/>
        </a:spcBef>
        <a:spcAft>
          <a:spcPct val="0"/>
        </a:spcAft>
        <a:defRPr sz="2400">
          <a:solidFill>
            <a:schemeClr val="bg1"/>
          </a:solidFill>
          <a:latin typeface="+mn-lt"/>
          <a:ea typeface="Arial" charset="0"/>
          <a:cs typeface="+mn-cs"/>
        </a:defRPr>
      </a:lvl4pPr>
      <a:lvl5pPr marL="2057400" indent="-228600" algn="l" rtl="0" eaLnBrk="0" fontAlgn="base" hangingPunct="0">
        <a:spcBef>
          <a:spcPct val="20000"/>
        </a:spcBef>
        <a:spcAft>
          <a:spcPct val="0"/>
        </a:spcAft>
        <a:defRPr sz="2400">
          <a:solidFill>
            <a:schemeClr val="bg1"/>
          </a:solidFill>
          <a:latin typeface="+mn-lt"/>
          <a:ea typeface="Arial" charset="0"/>
          <a:cs typeface="+mn-cs"/>
        </a:defRPr>
      </a:lvl5pPr>
      <a:lvl6pPr marL="2514600" indent="-228600" algn="l" rtl="0" fontAlgn="base">
        <a:spcBef>
          <a:spcPct val="20000"/>
        </a:spcBef>
        <a:spcAft>
          <a:spcPct val="0"/>
        </a:spcAft>
        <a:defRPr sz="2400">
          <a:solidFill>
            <a:schemeClr val="bg1"/>
          </a:solidFill>
          <a:latin typeface="+mn-lt"/>
          <a:cs typeface="+mn-cs"/>
        </a:defRPr>
      </a:lvl6pPr>
      <a:lvl7pPr marL="2971800" indent="-228600" algn="l" rtl="0" fontAlgn="base">
        <a:spcBef>
          <a:spcPct val="20000"/>
        </a:spcBef>
        <a:spcAft>
          <a:spcPct val="0"/>
        </a:spcAft>
        <a:defRPr sz="2400">
          <a:solidFill>
            <a:schemeClr val="bg1"/>
          </a:solidFill>
          <a:latin typeface="+mn-lt"/>
          <a:cs typeface="+mn-cs"/>
        </a:defRPr>
      </a:lvl7pPr>
      <a:lvl8pPr marL="3429000" indent="-228600" algn="l" rtl="0" fontAlgn="base">
        <a:spcBef>
          <a:spcPct val="20000"/>
        </a:spcBef>
        <a:spcAft>
          <a:spcPct val="0"/>
        </a:spcAft>
        <a:defRPr sz="2400">
          <a:solidFill>
            <a:schemeClr val="bg1"/>
          </a:solidFill>
          <a:latin typeface="+mn-lt"/>
          <a:cs typeface="+mn-cs"/>
        </a:defRPr>
      </a:lvl8pPr>
      <a:lvl9pPr marL="3886200" indent="-228600" algn="l" rtl="0" fontAlgn="base">
        <a:spcBef>
          <a:spcPct val="20000"/>
        </a:spcBef>
        <a:spcAft>
          <a:spcPct val="0"/>
        </a:spcAft>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73662483"/>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S PGothic" pitchFamily="34" charset="-128"/>
          <a:cs typeface="ＭＳ Ｐゴシック" charset="0"/>
        </a:defRPr>
      </a:lvl1pPr>
      <a:lvl2pPr algn="ctr" rtl="0" eaLnBrk="0" fontAlgn="base" hangingPunct="0">
        <a:spcBef>
          <a:spcPct val="0"/>
        </a:spcBef>
        <a:spcAft>
          <a:spcPct val="0"/>
        </a:spcAft>
        <a:defRPr sz="3200" b="1">
          <a:solidFill>
            <a:schemeClr val="bg1"/>
          </a:solidFill>
          <a:latin typeface="Tahoma" pitchFamily="34" charset="0"/>
          <a:ea typeface="MS PGothic" pitchFamily="34" charset="-128"/>
          <a:cs typeface="ＭＳ Ｐゴシック" charset="0"/>
        </a:defRPr>
      </a:lvl2pPr>
      <a:lvl3pPr algn="ctr" rtl="0" eaLnBrk="0" fontAlgn="base" hangingPunct="0">
        <a:spcBef>
          <a:spcPct val="0"/>
        </a:spcBef>
        <a:spcAft>
          <a:spcPct val="0"/>
        </a:spcAft>
        <a:defRPr sz="3200" b="1">
          <a:solidFill>
            <a:schemeClr val="bg1"/>
          </a:solidFill>
          <a:latin typeface="Tahoma" pitchFamily="34" charset="0"/>
          <a:ea typeface="MS PGothic" pitchFamily="34" charset="-128"/>
          <a:cs typeface="ＭＳ Ｐゴシック" charset="0"/>
        </a:defRPr>
      </a:lvl3pPr>
      <a:lvl4pPr algn="ctr" rtl="0" eaLnBrk="0" fontAlgn="base" hangingPunct="0">
        <a:spcBef>
          <a:spcPct val="0"/>
        </a:spcBef>
        <a:spcAft>
          <a:spcPct val="0"/>
        </a:spcAft>
        <a:defRPr sz="3200" b="1">
          <a:solidFill>
            <a:schemeClr val="bg1"/>
          </a:solidFill>
          <a:latin typeface="Tahoma" pitchFamily="34" charset="0"/>
          <a:ea typeface="MS PGothic" pitchFamily="34" charset="-128"/>
          <a:cs typeface="ＭＳ Ｐゴシック" charset="0"/>
        </a:defRPr>
      </a:lvl4pPr>
      <a:lvl5pPr algn="ctr" rtl="0" eaLnBrk="0" fontAlgn="base" hangingPunct="0">
        <a:spcBef>
          <a:spcPct val="0"/>
        </a:spcBef>
        <a:spcAft>
          <a:spcPct val="0"/>
        </a:spcAft>
        <a:defRPr sz="3200" b="1">
          <a:solidFill>
            <a:schemeClr val="bg1"/>
          </a:solidFill>
          <a:latin typeface="Tahoma" pitchFamily="34" charset="0"/>
          <a:ea typeface="MS PGothic" pitchFamily="34" charset="-128"/>
          <a:cs typeface="ＭＳ Ｐゴシック" charset="0"/>
        </a:defRPr>
      </a:lvl5pPr>
      <a:lvl6pPr marL="457200" algn="ctr" rtl="0" fontAlgn="base">
        <a:spcBef>
          <a:spcPct val="0"/>
        </a:spcBef>
        <a:spcAft>
          <a:spcPct val="0"/>
        </a:spcAft>
        <a:defRPr sz="3200" b="1">
          <a:solidFill>
            <a:schemeClr val="bg1"/>
          </a:solidFill>
          <a:latin typeface="Tahoma" pitchFamily="34" charset="0"/>
        </a:defRPr>
      </a:lvl6pPr>
      <a:lvl7pPr marL="914400" algn="ctr" rtl="0" fontAlgn="base">
        <a:spcBef>
          <a:spcPct val="0"/>
        </a:spcBef>
        <a:spcAft>
          <a:spcPct val="0"/>
        </a:spcAft>
        <a:defRPr sz="3200" b="1">
          <a:solidFill>
            <a:schemeClr val="bg1"/>
          </a:solidFill>
          <a:latin typeface="Tahoma" pitchFamily="34" charset="0"/>
        </a:defRPr>
      </a:lvl7pPr>
      <a:lvl8pPr marL="1371600" algn="ctr" rtl="0" fontAlgn="base">
        <a:spcBef>
          <a:spcPct val="0"/>
        </a:spcBef>
        <a:spcAft>
          <a:spcPct val="0"/>
        </a:spcAft>
        <a:defRPr sz="3200" b="1">
          <a:solidFill>
            <a:schemeClr val="bg1"/>
          </a:solidFill>
          <a:latin typeface="Tahoma" pitchFamily="34" charset="0"/>
        </a:defRPr>
      </a:lvl8pPr>
      <a:lvl9pPr marL="1828800" algn="ctr" rtl="0" fontAlgn="base">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8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8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800">
          <a:solidFill>
            <a:schemeClr val="bg1"/>
          </a:solidFill>
          <a:latin typeface="+mn-lt"/>
          <a:ea typeface="MS PGothic" pitchFamily="34" charset="-128"/>
        </a:defRPr>
      </a:lvl5pPr>
      <a:lvl6pPr marL="2514600" indent="-228600" algn="l" rtl="0" fontAlgn="base">
        <a:spcBef>
          <a:spcPct val="20000"/>
        </a:spcBef>
        <a:spcAft>
          <a:spcPct val="0"/>
        </a:spcAft>
        <a:buChar char="»"/>
        <a:defRPr sz="2800">
          <a:solidFill>
            <a:schemeClr val="bg1"/>
          </a:solidFill>
          <a:latin typeface="+mn-lt"/>
        </a:defRPr>
      </a:lvl6pPr>
      <a:lvl7pPr marL="2971800" indent="-228600" algn="l" rtl="0" fontAlgn="base">
        <a:spcBef>
          <a:spcPct val="20000"/>
        </a:spcBef>
        <a:spcAft>
          <a:spcPct val="0"/>
        </a:spcAft>
        <a:buChar char="»"/>
        <a:defRPr sz="2800">
          <a:solidFill>
            <a:schemeClr val="bg1"/>
          </a:solidFill>
          <a:latin typeface="+mn-lt"/>
        </a:defRPr>
      </a:lvl7pPr>
      <a:lvl8pPr marL="3429000" indent="-228600" algn="l" rtl="0" fontAlgn="base">
        <a:spcBef>
          <a:spcPct val="20000"/>
        </a:spcBef>
        <a:spcAft>
          <a:spcPct val="0"/>
        </a:spcAft>
        <a:buChar char="»"/>
        <a:defRPr sz="2800">
          <a:solidFill>
            <a:schemeClr val="bg1"/>
          </a:solidFill>
          <a:latin typeface="+mn-lt"/>
        </a:defRPr>
      </a:lvl8pPr>
      <a:lvl9pPr marL="3886200" indent="-228600" algn="l" rtl="0" fontAlgn="base">
        <a:spcBef>
          <a:spcPct val="20000"/>
        </a:spcBef>
        <a:spcAft>
          <a:spcPct val="0"/>
        </a:spcAft>
        <a:buChar char="»"/>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830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539581995"/>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S PGothic" pitchFamily="34" charset="-128"/>
          <a:cs typeface="+mj-cs"/>
        </a:defRPr>
      </a:lvl1pPr>
      <a:lvl2pPr algn="ctr" rtl="0" eaLnBrk="0" fontAlgn="base" hangingPunct="0">
        <a:spcBef>
          <a:spcPct val="0"/>
        </a:spcBef>
        <a:spcAft>
          <a:spcPct val="0"/>
        </a:spcAft>
        <a:defRPr sz="3200" b="1">
          <a:solidFill>
            <a:schemeClr val="bg1"/>
          </a:solidFill>
          <a:latin typeface="Tahoma" pitchFamily="34" charset="0"/>
          <a:ea typeface="MS PGothic" pitchFamily="34" charset="-128"/>
        </a:defRPr>
      </a:lvl2pPr>
      <a:lvl3pPr algn="ctr" rtl="0" eaLnBrk="0" fontAlgn="base" hangingPunct="0">
        <a:spcBef>
          <a:spcPct val="0"/>
        </a:spcBef>
        <a:spcAft>
          <a:spcPct val="0"/>
        </a:spcAft>
        <a:defRPr sz="3200" b="1">
          <a:solidFill>
            <a:schemeClr val="bg1"/>
          </a:solidFill>
          <a:latin typeface="Tahoma" pitchFamily="34" charset="0"/>
          <a:ea typeface="MS PGothic" pitchFamily="34" charset="-128"/>
        </a:defRPr>
      </a:lvl3pPr>
      <a:lvl4pPr algn="ctr" rtl="0" eaLnBrk="0" fontAlgn="base" hangingPunct="0">
        <a:spcBef>
          <a:spcPct val="0"/>
        </a:spcBef>
        <a:spcAft>
          <a:spcPct val="0"/>
        </a:spcAft>
        <a:defRPr sz="3200" b="1">
          <a:solidFill>
            <a:schemeClr val="bg1"/>
          </a:solidFill>
          <a:latin typeface="Tahoma" pitchFamily="34" charset="0"/>
          <a:ea typeface="MS PGothic" pitchFamily="34" charset="-128"/>
        </a:defRPr>
      </a:lvl4pPr>
      <a:lvl5pPr algn="ctr" rtl="0" eaLnBrk="0" fontAlgn="base" hangingPunct="0">
        <a:spcBef>
          <a:spcPct val="0"/>
        </a:spcBef>
        <a:spcAft>
          <a:spcPct val="0"/>
        </a:spcAft>
        <a:defRPr sz="3200" b="1">
          <a:solidFill>
            <a:schemeClr val="bg1"/>
          </a:solidFill>
          <a:latin typeface="Tahoma" pitchFamily="34" charset="0"/>
          <a:ea typeface="MS PGothic" pitchFamily="34" charset="-128"/>
        </a:defRPr>
      </a:lvl5pPr>
      <a:lvl6pPr marL="457200" algn="ctr" rtl="0" fontAlgn="base">
        <a:spcBef>
          <a:spcPct val="0"/>
        </a:spcBef>
        <a:spcAft>
          <a:spcPct val="0"/>
        </a:spcAft>
        <a:defRPr sz="3200" b="1">
          <a:solidFill>
            <a:schemeClr val="bg1"/>
          </a:solidFill>
          <a:latin typeface="Tahoma" pitchFamily="34" charset="0"/>
        </a:defRPr>
      </a:lvl6pPr>
      <a:lvl7pPr marL="914400" algn="ctr" rtl="0" fontAlgn="base">
        <a:spcBef>
          <a:spcPct val="0"/>
        </a:spcBef>
        <a:spcAft>
          <a:spcPct val="0"/>
        </a:spcAft>
        <a:defRPr sz="3200" b="1">
          <a:solidFill>
            <a:schemeClr val="bg1"/>
          </a:solidFill>
          <a:latin typeface="Tahoma" pitchFamily="34" charset="0"/>
        </a:defRPr>
      </a:lvl7pPr>
      <a:lvl8pPr marL="1371600" algn="ctr" rtl="0" fontAlgn="base">
        <a:spcBef>
          <a:spcPct val="0"/>
        </a:spcBef>
        <a:spcAft>
          <a:spcPct val="0"/>
        </a:spcAft>
        <a:defRPr sz="3200" b="1">
          <a:solidFill>
            <a:schemeClr val="bg1"/>
          </a:solidFill>
          <a:latin typeface="Tahoma" pitchFamily="34" charset="0"/>
        </a:defRPr>
      </a:lvl8pPr>
      <a:lvl9pPr marL="1828800" algn="ctr" rtl="0" fontAlgn="base">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8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8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800">
          <a:solidFill>
            <a:schemeClr val="bg1"/>
          </a:solidFill>
          <a:latin typeface="+mn-lt"/>
          <a:ea typeface="MS PGothic" pitchFamily="34" charset="-128"/>
        </a:defRPr>
      </a:lvl5pPr>
      <a:lvl6pPr marL="2514600" indent="-228600" algn="l" rtl="0" fontAlgn="base">
        <a:spcBef>
          <a:spcPct val="20000"/>
        </a:spcBef>
        <a:spcAft>
          <a:spcPct val="0"/>
        </a:spcAft>
        <a:buChar char="»"/>
        <a:defRPr sz="2800">
          <a:solidFill>
            <a:schemeClr val="bg1"/>
          </a:solidFill>
          <a:latin typeface="+mn-lt"/>
        </a:defRPr>
      </a:lvl6pPr>
      <a:lvl7pPr marL="2971800" indent="-228600" algn="l" rtl="0" fontAlgn="base">
        <a:spcBef>
          <a:spcPct val="20000"/>
        </a:spcBef>
        <a:spcAft>
          <a:spcPct val="0"/>
        </a:spcAft>
        <a:buChar char="»"/>
        <a:defRPr sz="2800">
          <a:solidFill>
            <a:schemeClr val="bg1"/>
          </a:solidFill>
          <a:latin typeface="+mn-lt"/>
        </a:defRPr>
      </a:lvl7pPr>
      <a:lvl8pPr marL="3429000" indent="-228600" algn="l" rtl="0" fontAlgn="base">
        <a:spcBef>
          <a:spcPct val="20000"/>
        </a:spcBef>
        <a:spcAft>
          <a:spcPct val="0"/>
        </a:spcAft>
        <a:buChar char="»"/>
        <a:defRPr sz="2800">
          <a:solidFill>
            <a:schemeClr val="bg1"/>
          </a:solidFill>
          <a:latin typeface="+mn-lt"/>
        </a:defRPr>
      </a:lvl8pPr>
      <a:lvl9pPr marL="3886200" indent="-228600" algn="l" rtl="0" fontAlgn="base">
        <a:spcBef>
          <a:spcPct val="20000"/>
        </a:spcBef>
        <a:spcAft>
          <a:spcPct val="0"/>
        </a:spcAft>
        <a:buChar char="»"/>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7411"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7412" name="Picture 4" descr="shield"/>
          <p:cNvPicPr>
            <a:picLocks noChangeAspect="1" noChangeArrowheads="1"/>
          </p:cNvPicPr>
          <p:nvPr/>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712539"/>
      </p:ext>
    </p:extLst>
  </p:cSld>
  <p:clrMap bg1="dk2" tx1="lt1" bg2="dk1"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rtl="0" eaLnBrk="0" fontAlgn="base" hangingPunct="0">
        <a:spcBef>
          <a:spcPct val="0"/>
        </a:spcBef>
        <a:spcAft>
          <a:spcPct val="0"/>
        </a:spcAft>
        <a:defRPr sz="3200">
          <a:solidFill>
            <a:srgbClr val="663300"/>
          </a:solidFill>
          <a:latin typeface="+mj-lt"/>
          <a:ea typeface="MS PGothic" pitchFamily="34" charset="-128"/>
          <a:cs typeface="+mj-cs"/>
        </a:defRPr>
      </a:lvl1pPr>
      <a:lvl2pPr algn="l" rtl="0" eaLnBrk="0" fontAlgn="base" hangingPunct="0">
        <a:spcBef>
          <a:spcPct val="0"/>
        </a:spcBef>
        <a:spcAft>
          <a:spcPct val="0"/>
        </a:spcAft>
        <a:defRPr sz="3200">
          <a:solidFill>
            <a:srgbClr val="663300"/>
          </a:solidFill>
          <a:latin typeface="Galatia SIL" pitchFamily="2" charset="0"/>
          <a:ea typeface="MS PGothic" pitchFamily="34" charset="-128"/>
          <a:cs typeface="Arial" charset="0"/>
        </a:defRPr>
      </a:lvl2pPr>
      <a:lvl3pPr algn="l" rtl="0" eaLnBrk="0" fontAlgn="base" hangingPunct="0">
        <a:spcBef>
          <a:spcPct val="0"/>
        </a:spcBef>
        <a:spcAft>
          <a:spcPct val="0"/>
        </a:spcAft>
        <a:defRPr sz="3200">
          <a:solidFill>
            <a:srgbClr val="663300"/>
          </a:solidFill>
          <a:latin typeface="Galatia SIL" pitchFamily="2" charset="0"/>
          <a:ea typeface="MS PGothic" pitchFamily="34" charset="-128"/>
          <a:cs typeface="Arial" charset="0"/>
        </a:defRPr>
      </a:lvl3pPr>
      <a:lvl4pPr algn="l" rtl="0" eaLnBrk="0" fontAlgn="base" hangingPunct="0">
        <a:spcBef>
          <a:spcPct val="0"/>
        </a:spcBef>
        <a:spcAft>
          <a:spcPct val="0"/>
        </a:spcAft>
        <a:defRPr sz="3200">
          <a:solidFill>
            <a:srgbClr val="663300"/>
          </a:solidFill>
          <a:latin typeface="Galatia SIL" pitchFamily="2" charset="0"/>
          <a:ea typeface="MS PGothic" pitchFamily="34" charset="-128"/>
          <a:cs typeface="Arial" charset="0"/>
        </a:defRPr>
      </a:lvl4pPr>
      <a:lvl5pPr algn="l" rtl="0" eaLnBrk="0" fontAlgn="base" hangingPunct="0">
        <a:spcBef>
          <a:spcPct val="0"/>
        </a:spcBef>
        <a:spcAft>
          <a:spcPct val="0"/>
        </a:spcAft>
        <a:defRPr sz="3200">
          <a:solidFill>
            <a:srgbClr val="663300"/>
          </a:solidFill>
          <a:latin typeface="Galatia SIL" pitchFamily="2" charset="0"/>
          <a:ea typeface="MS PGothic" pitchFamily="34" charset="-128"/>
          <a:cs typeface="Arial" charset="0"/>
        </a:defRPr>
      </a:lvl5pPr>
      <a:lvl6pPr marL="457200" algn="l" rtl="0" fontAlgn="base">
        <a:spcBef>
          <a:spcPct val="0"/>
        </a:spcBef>
        <a:spcAft>
          <a:spcPct val="0"/>
        </a:spcAft>
        <a:defRPr sz="3200">
          <a:solidFill>
            <a:srgbClr val="663300"/>
          </a:solidFill>
          <a:latin typeface="Galatia SIL" pitchFamily="2" charset="0"/>
          <a:cs typeface="Arial" charset="0"/>
        </a:defRPr>
      </a:lvl6pPr>
      <a:lvl7pPr marL="914400" algn="l" rtl="0" fontAlgn="base">
        <a:spcBef>
          <a:spcPct val="0"/>
        </a:spcBef>
        <a:spcAft>
          <a:spcPct val="0"/>
        </a:spcAft>
        <a:defRPr sz="3200">
          <a:solidFill>
            <a:srgbClr val="663300"/>
          </a:solidFill>
          <a:latin typeface="Galatia SIL" pitchFamily="2" charset="0"/>
          <a:cs typeface="Arial" charset="0"/>
        </a:defRPr>
      </a:lvl7pPr>
      <a:lvl8pPr marL="1371600" algn="l" rtl="0" fontAlgn="base">
        <a:spcBef>
          <a:spcPct val="0"/>
        </a:spcBef>
        <a:spcAft>
          <a:spcPct val="0"/>
        </a:spcAft>
        <a:defRPr sz="3200">
          <a:solidFill>
            <a:srgbClr val="663300"/>
          </a:solidFill>
          <a:latin typeface="Galatia SIL" pitchFamily="2" charset="0"/>
          <a:cs typeface="Arial" charset="0"/>
        </a:defRPr>
      </a:lvl8pPr>
      <a:lvl9pPr marL="1828800" algn="l" rtl="0" fontAlgn="base">
        <a:spcBef>
          <a:spcPct val="0"/>
        </a:spcBef>
        <a:spcAft>
          <a:spcPct val="0"/>
        </a:spcAft>
        <a:defRPr sz="3200">
          <a:solidFill>
            <a:srgbClr val="663300"/>
          </a:solidFill>
          <a:latin typeface="Galatia SIL" pitchFamily="2" charset="0"/>
          <a:cs typeface="Arial"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rgbClr val="663300"/>
          </a:solidFill>
          <a:latin typeface="+mn-lt"/>
          <a:ea typeface="Arial" charset="0"/>
          <a:cs typeface="+mn-cs"/>
        </a:defRPr>
      </a:lvl2pPr>
      <a:lvl3pPr marL="1143000" indent="-228600" algn="l" rtl="0" eaLnBrk="0" fontAlgn="base" hangingPunct="0">
        <a:spcBef>
          <a:spcPct val="20000"/>
        </a:spcBef>
        <a:spcAft>
          <a:spcPct val="0"/>
        </a:spcAft>
        <a:buChar char="•"/>
        <a:defRPr sz="2000">
          <a:solidFill>
            <a:srgbClr val="663300"/>
          </a:solidFill>
          <a:latin typeface="+mn-lt"/>
          <a:ea typeface="Arial" charset="0"/>
          <a:cs typeface="+mn-cs"/>
        </a:defRPr>
      </a:lvl3pPr>
      <a:lvl4pPr marL="1600200" indent="-228600" algn="l" rtl="0" eaLnBrk="0" fontAlgn="base" hangingPunct="0">
        <a:spcBef>
          <a:spcPct val="20000"/>
        </a:spcBef>
        <a:spcAft>
          <a:spcPct val="0"/>
        </a:spcAft>
        <a:buChar char="–"/>
        <a:defRPr>
          <a:solidFill>
            <a:srgbClr val="663300"/>
          </a:solidFill>
          <a:latin typeface="+mn-lt"/>
          <a:ea typeface="Arial" charset="0"/>
          <a:cs typeface="+mn-cs"/>
        </a:defRPr>
      </a:lvl4pPr>
      <a:lvl5pPr marL="2057400" indent="-228600" algn="l" rtl="0" eaLnBrk="0" fontAlgn="base" hangingPunct="0">
        <a:spcBef>
          <a:spcPct val="20000"/>
        </a:spcBef>
        <a:spcAft>
          <a:spcPct val="0"/>
        </a:spcAft>
        <a:buChar char="»"/>
        <a:defRPr sz="1600">
          <a:solidFill>
            <a:srgbClr val="663300"/>
          </a:solidFill>
          <a:latin typeface="+mn-lt"/>
          <a:ea typeface="Arial" charset="0"/>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556226"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5556227"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666"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61890" name="Picture 2"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5619" name="Rectangle 3"/>
          <p:cNvSpPr>
            <a:spLocks noChangeArrowheads="1"/>
          </p:cNvSpPr>
          <p:nvPr userDrawn="1"/>
        </p:nvSpPr>
        <p:spPr bwMode="auto">
          <a:xfrm>
            <a:off x="0" y="0"/>
            <a:ext cx="9144000" cy="1143000"/>
          </a:xfrm>
          <a:prstGeom prst="rect">
            <a:avLst/>
          </a:prstGeom>
          <a:solidFill>
            <a:srgbClr val="000066"/>
          </a:solidFill>
          <a:ln w="9525">
            <a:noFill/>
            <a:miter lim="800000"/>
            <a:headEnd/>
            <a:tailEnd/>
          </a:ln>
          <a:effectLst/>
        </p:spPr>
        <p:txBody>
          <a:bodyPr wrap="none" anchor="ctr"/>
          <a:lstStyle/>
          <a:p>
            <a:pPr algn="l" eaLnBrk="1" hangingPunct="1"/>
            <a:endParaRPr lang="zh-TW" altLang="en-US" sz="1800" u="none" smtClean="0">
              <a:solidFill>
                <a:srgbClr val="000000"/>
              </a:solidFill>
              <a:latin typeface="Tahoma" pitchFamily="34" charset="0"/>
              <a:ea typeface="PMingLiU" pitchFamily="18" charset="-120"/>
            </a:endParaRPr>
          </a:p>
        </p:txBody>
      </p:sp>
      <p:sp>
        <p:nvSpPr>
          <p:cNvPr id="7461892"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46189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775622"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chemeClr val="tx1"/>
                </a:solidFill>
                <a:latin typeface="Arial" pitchFamily="34" charset="0"/>
                <a:ea typeface="PMingLiU" pitchFamily="18" charset="-120"/>
                <a:cs typeface="+mn-cs"/>
              </a:defRPr>
            </a:lvl1pPr>
          </a:lstStyle>
          <a:p>
            <a:endParaRPr lang="en-US" altLang="zh-TW" smtClean="0">
              <a:solidFill>
                <a:srgbClr val="000000"/>
              </a:solidFill>
            </a:endParaRPr>
          </a:p>
        </p:txBody>
      </p:sp>
      <p:sp>
        <p:nvSpPr>
          <p:cNvPr id="1775623" name="Rectangle 7"/>
          <p:cNvSpPr>
            <a:spLocks noGrp="1" noChangeArrowheads="1"/>
          </p:cNvSpPr>
          <p:nvPr>
            <p:ph type="sldNum" sz="quarter" idx="4"/>
          </p:nvPr>
        </p:nvSpPr>
        <p:spPr bwMode="auto">
          <a:xfrm>
            <a:off x="6477000" y="6324896"/>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u="none">
                <a:solidFill>
                  <a:schemeClr val="tx1"/>
                </a:solidFill>
                <a:latin typeface="Arial" pitchFamily="34" charset="0"/>
                <a:ea typeface="PMingLiU" pitchFamily="18" charset="-120"/>
                <a:cs typeface="+mn-cs"/>
              </a:defRPr>
            </a:lvl1pPr>
          </a:lstStyle>
          <a:p>
            <a:fld id="{8F2A3F9F-D516-426A-9D3C-1E458D6F5737}" type="slidenum">
              <a:rPr lang="en-US" altLang="zh-TW" smtClean="0">
                <a:solidFill>
                  <a:srgbClr val="000000"/>
                </a:solidFill>
              </a:rPr>
              <a:pPr/>
              <a:t>‹#›</a:t>
            </a:fld>
            <a:endParaRPr lang="en-US" altLang="zh-TW" smtClean="0">
              <a:solidFill>
                <a:srgbClr val="000000"/>
              </a:solidFill>
            </a:endParaRPr>
          </a:p>
        </p:txBody>
      </p:sp>
      <p:pic>
        <p:nvPicPr>
          <p:cNvPr id="1775624"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effectLst>
            <a:outerShdw dist="28398" dir="3806097" algn="ctr" rotWithShape="0">
              <a:schemeClr val="tx1"/>
            </a:outerShdw>
          </a:effectLst>
        </p:spPr>
      </p:pic>
    </p:spTree>
    <p:extLst>
      <p:ext uri="{BB962C8B-B14F-4D97-AF65-F5344CB8AC3E}">
        <p14:creationId xmlns:p14="http://schemas.microsoft.com/office/powerpoint/2010/main" val="382115028"/>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Footlight MT Light" pitchFamily="18" charset="0"/>
          <a:cs typeface="Arial" pitchFamily="34" charset="0"/>
        </a:defRPr>
      </a:lvl2pPr>
      <a:lvl3pPr algn="ctr" rtl="0" fontAlgn="base">
        <a:spcBef>
          <a:spcPct val="0"/>
        </a:spcBef>
        <a:spcAft>
          <a:spcPct val="0"/>
        </a:spcAft>
        <a:defRPr sz="3600">
          <a:solidFill>
            <a:schemeClr val="bg1"/>
          </a:solidFill>
          <a:latin typeface="Footlight MT Light" pitchFamily="18" charset="0"/>
          <a:cs typeface="Arial" pitchFamily="34" charset="0"/>
        </a:defRPr>
      </a:lvl3pPr>
      <a:lvl4pPr algn="ctr" rtl="0" fontAlgn="base">
        <a:spcBef>
          <a:spcPct val="0"/>
        </a:spcBef>
        <a:spcAft>
          <a:spcPct val="0"/>
        </a:spcAft>
        <a:defRPr sz="3600">
          <a:solidFill>
            <a:schemeClr val="bg1"/>
          </a:solidFill>
          <a:latin typeface="Footlight MT Light" pitchFamily="18" charset="0"/>
          <a:cs typeface="Arial" pitchFamily="34" charset="0"/>
        </a:defRPr>
      </a:lvl4pPr>
      <a:lvl5pPr algn="ctr" rtl="0" fontAlgn="base">
        <a:spcBef>
          <a:spcPct val="0"/>
        </a:spcBef>
        <a:spcAft>
          <a:spcPct val="0"/>
        </a:spcAft>
        <a:defRPr sz="3600">
          <a:solidFill>
            <a:schemeClr val="bg1"/>
          </a:solidFill>
          <a:latin typeface="Footlight MT Light" pitchFamily="18" charset="0"/>
          <a:cs typeface="Arial" pitchFamily="34" charset="0"/>
        </a:defRPr>
      </a:lvl5pPr>
      <a:lvl6pPr marL="457200" algn="ctr" rtl="0" fontAlgn="base">
        <a:spcBef>
          <a:spcPct val="0"/>
        </a:spcBef>
        <a:spcAft>
          <a:spcPct val="0"/>
        </a:spcAft>
        <a:defRPr sz="3600">
          <a:solidFill>
            <a:schemeClr val="bg1"/>
          </a:solidFill>
          <a:latin typeface="Footlight MT Light" pitchFamily="18" charset="0"/>
          <a:cs typeface="Arial" pitchFamily="34" charset="0"/>
        </a:defRPr>
      </a:lvl6pPr>
      <a:lvl7pPr marL="914400" algn="ctr" rtl="0" fontAlgn="base">
        <a:spcBef>
          <a:spcPct val="0"/>
        </a:spcBef>
        <a:spcAft>
          <a:spcPct val="0"/>
        </a:spcAft>
        <a:defRPr sz="3600">
          <a:solidFill>
            <a:schemeClr val="bg1"/>
          </a:solidFill>
          <a:latin typeface="Footlight MT Light" pitchFamily="18" charset="0"/>
          <a:cs typeface="Arial" pitchFamily="34" charset="0"/>
        </a:defRPr>
      </a:lvl7pPr>
      <a:lvl8pPr marL="1371600" algn="ctr" rtl="0" fontAlgn="base">
        <a:spcBef>
          <a:spcPct val="0"/>
        </a:spcBef>
        <a:spcAft>
          <a:spcPct val="0"/>
        </a:spcAft>
        <a:defRPr sz="3600">
          <a:solidFill>
            <a:schemeClr val="bg1"/>
          </a:solidFill>
          <a:latin typeface="Footlight MT Light" pitchFamily="18" charset="0"/>
          <a:cs typeface="Arial" pitchFamily="34" charset="0"/>
        </a:defRPr>
      </a:lvl8pPr>
      <a:lvl9pPr marL="1828800" algn="ctr" rtl="0" fontAlgn="base">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fontAlgn="base">
        <a:spcBef>
          <a:spcPct val="20000"/>
        </a:spcBef>
        <a:spcAft>
          <a:spcPct val="0"/>
        </a:spcAft>
        <a:buChar char="•"/>
        <a:defRPr sz="2800">
          <a:solidFill>
            <a:srgbClr val="000066"/>
          </a:solidFill>
          <a:latin typeface="+mn-lt"/>
          <a:ea typeface="+mn-ea"/>
          <a:cs typeface="+mn-cs"/>
        </a:defRPr>
      </a:lvl1pPr>
      <a:lvl2pPr marL="742950" indent="-285750" algn="l" rtl="0" fontAlgn="base">
        <a:spcBef>
          <a:spcPct val="20000"/>
        </a:spcBef>
        <a:spcAft>
          <a:spcPct val="0"/>
        </a:spcAft>
        <a:buChar char="–"/>
        <a:defRPr sz="2400">
          <a:solidFill>
            <a:srgbClr val="000066"/>
          </a:solidFill>
          <a:latin typeface="+mn-lt"/>
          <a:cs typeface="+mn-cs"/>
        </a:defRPr>
      </a:lvl2pPr>
      <a:lvl3pPr marL="1143000" indent="-228600" algn="l" rtl="0" fontAlgn="base">
        <a:spcBef>
          <a:spcPct val="20000"/>
        </a:spcBef>
        <a:spcAft>
          <a:spcPct val="0"/>
        </a:spcAft>
        <a:buChar char="•"/>
        <a:defRPr sz="2000">
          <a:solidFill>
            <a:srgbClr val="000066"/>
          </a:solidFill>
          <a:latin typeface="+mn-lt"/>
          <a:cs typeface="+mn-cs"/>
        </a:defRPr>
      </a:lvl3pPr>
      <a:lvl4pPr marL="1600200" indent="-228600" algn="l" rtl="0" fontAlgn="base">
        <a:spcBef>
          <a:spcPct val="20000"/>
        </a:spcBef>
        <a:spcAft>
          <a:spcPct val="0"/>
        </a:spcAft>
        <a:buChar char="–"/>
        <a:defRPr>
          <a:solidFill>
            <a:srgbClr val="000066"/>
          </a:solidFill>
          <a:latin typeface="+mn-lt"/>
          <a:cs typeface="+mn-cs"/>
        </a:defRPr>
      </a:lvl4pPr>
      <a:lvl5pPr marL="2057400" indent="-228600" algn="l" rtl="0" fontAlgn="base">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97421623"/>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S PGothic" pitchFamily="34" charset="-128"/>
          <a:cs typeface="+mj-cs"/>
        </a:defRPr>
      </a:lvl1pPr>
      <a:lvl2pPr algn="ctr" rtl="0" eaLnBrk="0" fontAlgn="base" hangingPunct="0">
        <a:spcBef>
          <a:spcPct val="0"/>
        </a:spcBef>
        <a:spcAft>
          <a:spcPct val="0"/>
        </a:spcAft>
        <a:defRPr sz="3200" b="1">
          <a:solidFill>
            <a:schemeClr val="bg1"/>
          </a:solidFill>
          <a:latin typeface="Tahoma" pitchFamily="34" charset="0"/>
          <a:ea typeface="MS PGothic" pitchFamily="34" charset="-128"/>
        </a:defRPr>
      </a:lvl2pPr>
      <a:lvl3pPr algn="ctr" rtl="0" eaLnBrk="0" fontAlgn="base" hangingPunct="0">
        <a:spcBef>
          <a:spcPct val="0"/>
        </a:spcBef>
        <a:spcAft>
          <a:spcPct val="0"/>
        </a:spcAft>
        <a:defRPr sz="3200" b="1">
          <a:solidFill>
            <a:schemeClr val="bg1"/>
          </a:solidFill>
          <a:latin typeface="Tahoma" pitchFamily="34" charset="0"/>
          <a:ea typeface="MS PGothic" pitchFamily="34" charset="-128"/>
        </a:defRPr>
      </a:lvl3pPr>
      <a:lvl4pPr algn="ctr" rtl="0" eaLnBrk="0" fontAlgn="base" hangingPunct="0">
        <a:spcBef>
          <a:spcPct val="0"/>
        </a:spcBef>
        <a:spcAft>
          <a:spcPct val="0"/>
        </a:spcAft>
        <a:defRPr sz="3200" b="1">
          <a:solidFill>
            <a:schemeClr val="bg1"/>
          </a:solidFill>
          <a:latin typeface="Tahoma" pitchFamily="34" charset="0"/>
          <a:ea typeface="MS PGothic" pitchFamily="34" charset="-128"/>
        </a:defRPr>
      </a:lvl4pPr>
      <a:lvl5pPr algn="ctr" rtl="0" eaLnBrk="0" fontAlgn="base" hangingPunct="0">
        <a:spcBef>
          <a:spcPct val="0"/>
        </a:spcBef>
        <a:spcAft>
          <a:spcPct val="0"/>
        </a:spcAft>
        <a:defRPr sz="3200" b="1">
          <a:solidFill>
            <a:schemeClr val="bg1"/>
          </a:solidFill>
          <a:latin typeface="Tahoma" pitchFamily="34" charset="0"/>
          <a:ea typeface="MS PGothic" pitchFamily="34" charset="-128"/>
        </a:defRPr>
      </a:lvl5pPr>
      <a:lvl6pPr marL="456774" algn="ctr" rtl="0" fontAlgn="base">
        <a:spcBef>
          <a:spcPct val="0"/>
        </a:spcBef>
        <a:spcAft>
          <a:spcPct val="0"/>
        </a:spcAft>
        <a:defRPr sz="3200" b="1">
          <a:solidFill>
            <a:schemeClr val="bg1"/>
          </a:solidFill>
          <a:latin typeface="Tahoma" pitchFamily="34" charset="0"/>
        </a:defRPr>
      </a:lvl6pPr>
      <a:lvl7pPr marL="913544" algn="ctr" rtl="0" fontAlgn="base">
        <a:spcBef>
          <a:spcPct val="0"/>
        </a:spcBef>
        <a:spcAft>
          <a:spcPct val="0"/>
        </a:spcAft>
        <a:defRPr sz="3200" b="1">
          <a:solidFill>
            <a:schemeClr val="bg1"/>
          </a:solidFill>
          <a:latin typeface="Tahoma" pitchFamily="34" charset="0"/>
        </a:defRPr>
      </a:lvl7pPr>
      <a:lvl8pPr marL="1370319" algn="ctr" rtl="0" fontAlgn="base">
        <a:spcBef>
          <a:spcPct val="0"/>
        </a:spcBef>
        <a:spcAft>
          <a:spcPct val="0"/>
        </a:spcAft>
        <a:defRPr sz="3200" b="1">
          <a:solidFill>
            <a:schemeClr val="bg1"/>
          </a:solidFill>
          <a:latin typeface="Tahoma" pitchFamily="34" charset="0"/>
        </a:defRPr>
      </a:lvl8pPr>
      <a:lvl9pPr marL="1827089" algn="ctr" rtl="0" fontAlgn="base">
        <a:spcBef>
          <a:spcPct val="0"/>
        </a:spcBef>
        <a:spcAft>
          <a:spcPct val="0"/>
        </a:spcAft>
        <a:defRPr sz="3200" b="1">
          <a:solidFill>
            <a:schemeClr val="bg1"/>
          </a:solidFill>
          <a:latin typeface="Tahoma" pitchFamily="34" charset="0"/>
        </a:defRPr>
      </a:lvl9pPr>
    </p:titleStyle>
    <p:bodyStyle>
      <a:lvl1pPr marL="341313" indent="-341313"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1363" indent="-284163" algn="l" rtl="0" eaLnBrk="0" fontAlgn="base" hangingPunct="0">
        <a:spcBef>
          <a:spcPct val="20000"/>
        </a:spcBef>
        <a:spcAft>
          <a:spcPct val="0"/>
        </a:spcAft>
        <a:buChar char="–"/>
        <a:defRPr sz="2800">
          <a:solidFill>
            <a:schemeClr val="bg1"/>
          </a:solidFill>
          <a:latin typeface="+mn-lt"/>
          <a:ea typeface="MS PGothic" pitchFamily="34" charset="-128"/>
        </a:defRPr>
      </a:lvl2pPr>
      <a:lvl3pPr marL="1141413" indent="-227013" algn="l" rtl="0" eaLnBrk="0" fontAlgn="base" hangingPunct="0">
        <a:spcBef>
          <a:spcPct val="20000"/>
        </a:spcBef>
        <a:spcAft>
          <a:spcPct val="0"/>
        </a:spcAft>
        <a:buChar char="•"/>
        <a:defRPr sz="2800">
          <a:solidFill>
            <a:schemeClr val="bg1"/>
          </a:solidFill>
          <a:latin typeface="+mn-lt"/>
          <a:ea typeface="MS PGothic" pitchFamily="34" charset="-128"/>
        </a:defRPr>
      </a:lvl3pPr>
      <a:lvl4pPr marL="1598613" indent="-227013" algn="l" rtl="0" eaLnBrk="0" fontAlgn="base" hangingPunct="0">
        <a:spcBef>
          <a:spcPct val="20000"/>
        </a:spcBef>
        <a:spcAft>
          <a:spcPct val="0"/>
        </a:spcAft>
        <a:buChar char="–"/>
        <a:defRPr sz="2800">
          <a:solidFill>
            <a:schemeClr val="bg1"/>
          </a:solidFill>
          <a:latin typeface="+mn-lt"/>
          <a:ea typeface="MS PGothic" pitchFamily="34" charset="-128"/>
        </a:defRPr>
      </a:lvl4pPr>
      <a:lvl5pPr marL="2054225" indent="-227013" algn="l" rtl="0" eaLnBrk="0" fontAlgn="base" hangingPunct="0">
        <a:spcBef>
          <a:spcPct val="20000"/>
        </a:spcBef>
        <a:spcAft>
          <a:spcPct val="0"/>
        </a:spcAft>
        <a:buChar char="»"/>
        <a:defRPr sz="2800">
          <a:solidFill>
            <a:schemeClr val="bg1"/>
          </a:solidFill>
          <a:latin typeface="+mn-lt"/>
          <a:ea typeface="MS PGothic" pitchFamily="34" charset="-128"/>
        </a:defRPr>
      </a:lvl5pPr>
      <a:lvl6pPr marL="2512248" indent="-228387" algn="l" rtl="0" fontAlgn="base">
        <a:spcBef>
          <a:spcPct val="20000"/>
        </a:spcBef>
        <a:spcAft>
          <a:spcPct val="0"/>
        </a:spcAft>
        <a:buChar char="»"/>
        <a:defRPr sz="2800">
          <a:solidFill>
            <a:schemeClr val="bg1"/>
          </a:solidFill>
          <a:latin typeface="+mn-lt"/>
        </a:defRPr>
      </a:lvl6pPr>
      <a:lvl7pPr marL="2969022" indent="-228387" algn="l" rtl="0" fontAlgn="base">
        <a:spcBef>
          <a:spcPct val="20000"/>
        </a:spcBef>
        <a:spcAft>
          <a:spcPct val="0"/>
        </a:spcAft>
        <a:buChar char="»"/>
        <a:defRPr sz="2800">
          <a:solidFill>
            <a:schemeClr val="bg1"/>
          </a:solidFill>
          <a:latin typeface="+mn-lt"/>
        </a:defRPr>
      </a:lvl7pPr>
      <a:lvl8pPr marL="3425793" indent="-228387" algn="l" rtl="0" fontAlgn="base">
        <a:spcBef>
          <a:spcPct val="20000"/>
        </a:spcBef>
        <a:spcAft>
          <a:spcPct val="0"/>
        </a:spcAft>
        <a:buChar char="»"/>
        <a:defRPr sz="2800">
          <a:solidFill>
            <a:schemeClr val="bg1"/>
          </a:solidFill>
          <a:latin typeface="+mn-lt"/>
        </a:defRPr>
      </a:lvl8pPr>
      <a:lvl9pPr marL="3882564" indent="-228387" algn="l" rtl="0" fontAlgn="base">
        <a:spcBef>
          <a:spcPct val="20000"/>
        </a:spcBef>
        <a:spcAft>
          <a:spcPct val="0"/>
        </a:spcAft>
        <a:buChar char="»"/>
        <a:defRPr sz="2800">
          <a:solidFill>
            <a:schemeClr val="bg1"/>
          </a:solidFill>
          <a:latin typeface="+mn-lt"/>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1507"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1508" name="Picture 4" descr="1"/>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772400" y="5562600"/>
            <a:ext cx="685800" cy="6746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76400"/>
      </p:ext>
    </p:extLst>
  </p:cSld>
  <p:clrMap bg1="dk2" tx1="lt1" bg2="dk1" tx2="lt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1507"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1508" name="Picture 4" descr="1"/>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772400" y="5562600"/>
            <a:ext cx="685800" cy="6746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76400"/>
      </p:ext>
    </p:extLst>
  </p:cSld>
  <p:clrMap bg1="dk2" tx1="lt1" bg2="dk1"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22883"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extLst>
      <p:ext uri="{BB962C8B-B14F-4D97-AF65-F5344CB8AC3E}">
        <p14:creationId xmlns:p14="http://schemas.microsoft.com/office/powerpoint/2010/main" val="4240690833"/>
      </p:ext>
    </p:extLst>
  </p:cSld>
  <p:clrMap bg1="dk2" tx1="lt1" bg2="dk1" tx2="lt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cs typeface="Arial" charset="0"/>
        </a:defRPr>
      </a:lvl2pPr>
      <a:lvl3pPr algn="l" rtl="0" eaLnBrk="0" fontAlgn="base" hangingPunct="0">
        <a:spcBef>
          <a:spcPct val="0"/>
        </a:spcBef>
        <a:spcAft>
          <a:spcPct val="0"/>
        </a:spcAft>
        <a:defRPr sz="3200">
          <a:solidFill>
            <a:srgbClr val="663300"/>
          </a:solidFill>
          <a:latin typeface="Galatia SIL" pitchFamily="2" charset="0"/>
          <a:cs typeface="Arial" charset="0"/>
        </a:defRPr>
      </a:lvl3pPr>
      <a:lvl4pPr algn="l" rtl="0" eaLnBrk="0" fontAlgn="base" hangingPunct="0">
        <a:spcBef>
          <a:spcPct val="0"/>
        </a:spcBef>
        <a:spcAft>
          <a:spcPct val="0"/>
        </a:spcAft>
        <a:defRPr sz="3200">
          <a:solidFill>
            <a:srgbClr val="663300"/>
          </a:solidFill>
          <a:latin typeface="Galatia SIL" pitchFamily="2" charset="0"/>
          <a:cs typeface="Arial" charset="0"/>
        </a:defRPr>
      </a:lvl4pPr>
      <a:lvl5pPr algn="l" rtl="0" eaLnBrk="0" fontAlgn="base" hangingPunct="0">
        <a:spcBef>
          <a:spcPct val="0"/>
        </a:spcBef>
        <a:spcAft>
          <a:spcPct val="0"/>
        </a:spcAft>
        <a:defRPr sz="3200">
          <a:solidFill>
            <a:srgbClr val="663300"/>
          </a:solidFill>
          <a:latin typeface="Galatia SIL" pitchFamily="2" charset="0"/>
          <a:cs typeface="Arial" charset="0"/>
        </a:defRPr>
      </a:lvl5pPr>
      <a:lvl6pPr marL="457200" algn="l" rtl="0" fontAlgn="base">
        <a:spcBef>
          <a:spcPct val="0"/>
        </a:spcBef>
        <a:spcAft>
          <a:spcPct val="0"/>
        </a:spcAft>
        <a:defRPr sz="3200">
          <a:solidFill>
            <a:srgbClr val="663300"/>
          </a:solidFill>
          <a:latin typeface="Galatia SIL" pitchFamily="2" charset="0"/>
          <a:cs typeface="Arial" charset="0"/>
        </a:defRPr>
      </a:lvl6pPr>
      <a:lvl7pPr marL="914400" algn="l" rtl="0" fontAlgn="base">
        <a:spcBef>
          <a:spcPct val="0"/>
        </a:spcBef>
        <a:spcAft>
          <a:spcPct val="0"/>
        </a:spcAft>
        <a:defRPr sz="3200">
          <a:solidFill>
            <a:srgbClr val="663300"/>
          </a:solidFill>
          <a:latin typeface="Galatia SIL" pitchFamily="2" charset="0"/>
          <a:cs typeface="Arial" charset="0"/>
        </a:defRPr>
      </a:lvl7pPr>
      <a:lvl8pPr marL="1371600" algn="l" rtl="0" fontAlgn="base">
        <a:spcBef>
          <a:spcPct val="0"/>
        </a:spcBef>
        <a:spcAft>
          <a:spcPct val="0"/>
        </a:spcAft>
        <a:defRPr sz="3200">
          <a:solidFill>
            <a:srgbClr val="663300"/>
          </a:solidFill>
          <a:latin typeface="Galatia SIL" pitchFamily="2" charset="0"/>
          <a:cs typeface="Arial" charset="0"/>
        </a:defRPr>
      </a:lvl8pPr>
      <a:lvl9pPr marL="1828800" algn="l" rtl="0" fontAlgn="base">
        <a:spcBef>
          <a:spcPct val="0"/>
        </a:spcBef>
        <a:spcAft>
          <a:spcPct val="0"/>
        </a:spcAft>
        <a:defRPr sz="3200">
          <a:solidFill>
            <a:srgbClr val="663300"/>
          </a:solidFill>
          <a:latin typeface="Galatia SIL" pitchFamily="2" charset="0"/>
          <a:cs typeface="Arial"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22" name="Picture 9"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ChangeArrowheads="1"/>
          </p:cNvSpPr>
          <p:nvPr userDrawn="1"/>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l" eaLnBrk="1" hangingPunct="1"/>
            <a:endParaRPr lang="en-US" altLang="en-US" sz="2000" u="none" smtClean="0">
              <a:solidFill>
                <a:srgbClr val="000000"/>
              </a:solidFill>
              <a:latin typeface="Arial" pitchFamily="34" charset="0"/>
              <a:cs typeface="Arial" pitchFamily="34" charset="0"/>
            </a:endParaRPr>
          </a:p>
        </p:txBody>
      </p:sp>
      <p:sp>
        <p:nvSpPr>
          <p:cNvPr id="81924"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25"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0"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charset="0"/>
              </a:defRPr>
            </a:lvl1pPr>
          </a:lstStyle>
          <a:p>
            <a:pPr eaLnBrk="1" hangingPunct="1">
              <a:defRPr/>
            </a:pPr>
            <a:endParaRPr lang="en-US" u="none"/>
          </a:p>
        </p:txBody>
      </p:sp>
      <p:sp>
        <p:nvSpPr>
          <p:cNvPr id="113671" name="Rectangle 7"/>
          <p:cNvSpPr>
            <a:spLocks noGrp="1" noChangeArrowheads="1"/>
          </p:cNvSpPr>
          <p:nvPr>
            <p:ph type="sldNum" sz="quarter" idx="4"/>
          </p:nvPr>
        </p:nvSpPr>
        <p:spPr bwMode="auto">
          <a:xfrm>
            <a:off x="6477000" y="6324896"/>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eaLnBrk="1" hangingPunct="1">
              <a:defRPr/>
            </a:pPr>
            <a:fld id="{5F2B260C-58C0-4064-8A5B-15B7E9E0AD8C}" type="slidenum">
              <a:rPr lang="en-US" u="none"/>
              <a:pPr eaLnBrk="1" hangingPunct="1">
                <a:defRPr/>
              </a:pPr>
              <a:t>‹#›</a:t>
            </a:fld>
            <a:endParaRPr lang="en-US" u="none"/>
          </a:p>
        </p:txBody>
      </p:sp>
      <p:pic>
        <p:nvPicPr>
          <p:cNvPr id="81928"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ln w="9525">
            <a:noFill/>
            <a:miter lim="800000"/>
            <a:headEnd/>
            <a:tailEnd/>
          </a:ln>
          <a:effectLst>
            <a:outerShdw blurRad="63500" dist="29783" dir="3885598" algn="ctr" rotWithShape="0">
              <a:schemeClr val="tx1">
                <a:alpha val="74998"/>
              </a:schemeClr>
            </a:outerShdw>
          </a:effectLst>
        </p:spPr>
      </p:pic>
    </p:spTree>
    <p:extLst>
      <p:ext uri="{BB962C8B-B14F-4D97-AF65-F5344CB8AC3E}">
        <p14:creationId xmlns:p14="http://schemas.microsoft.com/office/powerpoint/2010/main" val="3938911488"/>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Arial" pitchFamily="-84" charset="0"/>
          <a:cs typeface="+mj-cs"/>
        </a:defRPr>
      </a:lvl1pPr>
      <a:lvl2pPr algn="ctr" rtl="0" eaLnBrk="0" fontAlgn="base" hangingPunct="0">
        <a:spcBef>
          <a:spcPct val="0"/>
        </a:spcBef>
        <a:spcAft>
          <a:spcPct val="0"/>
        </a:spcAft>
        <a:defRPr sz="3600">
          <a:solidFill>
            <a:schemeClr val="bg1"/>
          </a:solidFill>
          <a:latin typeface="Footlight MT Light" pitchFamily="18" charset="0"/>
          <a:ea typeface="Arial" pitchFamily="-84" charset="0"/>
          <a:cs typeface="Arial" charset="0"/>
        </a:defRPr>
      </a:lvl2pPr>
      <a:lvl3pPr algn="ctr" rtl="0" eaLnBrk="0" fontAlgn="base" hangingPunct="0">
        <a:spcBef>
          <a:spcPct val="0"/>
        </a:spcBef>
        <a:spcAft>
          <a:spcPct val="0"/>
        </a:spcAft>
        <a:defRPr sz="3600">
          <a:solidFill>
            <a:schemeClr val="bg1"/>
          </a:solidFill>
          <a:latin typeface="Footlight MT Light" pitchFamily="18" charset="0"/>
          <a:ea typeface="Arial" pitchFamily="-84" charset="0"/>
          <a:cs typeface="Arial" charset="0"/>
        </a:defRPr>
      </a:lvl3pPr>
      <a:lvl4pPr algn="ctr" rtl="0" eaLnBrk="0" fontAlgn="base" hangingPunct="0">
        <a:spcBef>
          <a:spcPct val="0"/>
        </a:spcBef>
        <a:spcAft>
          <a:spcPct val="0"/>
        </a:spcAft>
        <a:defRPr sz="3600">
          <a:solidFill>
            <a:schemeClr val="bg1"/>
          </a:solidFill>
          <a:latin typeface="Footlight MT Light" pitchFamily="18" charset="0"/>
          <a:ea typeface="Arial" pitchFamily="-84" charset="0"/>
          <a:cs typeface="Arial" charset="0"/>
        </a:defRPr>
      </a:lvl4pPr>
      <a:lvl5pPr algn="ctr" rtl="0" eaLnBrk="0" fontAlgn="base" hangingPunct="0">
        <a:spcBef>
          <a:spcPct val="0"/>
        </a:spcBef>
        <a:spcAft>
          <a:spcPct val="0"/>
        </a:spcAft>
        <a:defRPr sz="3600">
          <a:solidFill>
            <a:schemeClr val="bg1"/>
          </a:solidFill>
          <a:latin typeface="Footlight MT Light" pitchFamily="18" charset="0"/>
          <a:ea typeface="Arial" pitchFamily="-84" charset="0"/>
          <a:cs typeface="Arial" charset="0"/>
        </a:defRPr>
      </a:lvl5pPr>
      <a:lvl6pPr marL="457200" algn="ctr" rtl="0" fontAlgn="base">
        <a:spcBef>
          <a:spcPct val="0"/>
        </a:spcBef>
        <a:spcAft>
          <a:spcPct val="0"/>
        </a:spcAft>
        <a:defRPr sz="3600">
          <a:solidFill>
            <a:schemeClr val="bg1"/>
          </a:solidFill>
          <a:latin typeface="Footlight MT Light" pitchFamily="18" charset="0"/>
          <a:cs typeface="Arial" charset="0"/>
        </a:defRPr>
      </a:lvl6pPr>
      <a:lvl7pPr marL="914400" algn="ctr" rtl="0" fontAlgn="base">
        <a:spcBef>
          <a:spcPct val="0"/>
        </a:spcBef>
        <a:spcAft>
          <a:spcPct val="0"/>
        </a:spcAft>
        <a:defRPr sz="3600">
          <a:solidFill>
            <a:schemeClr val="bg1"/>
          </a:solidFill>
          <a:latin typeface="Footlight MT Light" pitchFamily="18" charset="0"/>
          <a:cs typeface="Arial" charset="0"/>
        </a:defRPr>
      </a:lvl7pPr>
      <a:lvl8pPr marL="1371600" algn="ctr" rtl="0" fontAlgn="base">
        <a:spcBef>
          <a:spcPct val="0"/>
        </a:spcBef>
        <a:spcAft>
          <a:spcPct val="0"/>
        </a:spcAft>
        <a:defRPr sz="3600">
          <a:solidFill>
            <a:schemeClr val="bg1"/>
          </a:solidFill>
          <a:latin typeface="Footlight MT Light" pitchFamily="18" charset="0"/>
          <a:cs typeface="Arial" charset="0"/>
        </a:defRPr>
      </a:lvl8pPr>
      <a:lvl9pPr marL="1828800" algn="ctr" rtl="0" fontAlgn="base">
        <a:spcBef>
          <a:spcPct val="0"/>
        </a:spcBef>
        <a:spcAft>
          <a:spcPct val="0"/>
        </a:spcAft>
        <a:defRPr sz="3600">
          <a:solidFill>
            <a:schemeClr val="bg1"/>
          </a:solidFill>
          <a:latin typeface="Footlight MT Light" pitchFamily="18" charset="0"/>
          <a:cs typeface="Arial"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Arial" pitchFamily="-84" charset="0"/>
          <a:cs typeface="+mn-cs"/>
        </a:defRPr>
      </a:lvl1pPr>
      <a:lvl2pPr marL="742950" indent="-285750" algn="l" rtl="0" eaLnBrk="0" fontAlgn="base" hangingPunct="0">
        <a:spcBef>
          <a:spcPct val="20000"/>
        </a:spcBef>
        <a:spcAft>
          <a:spcPct val="0"/>
        </a:spcAft>
        <a:buChar char="–"/>
        <a:defRPr sz="2400">
          <a:solidFill>
            <a:srgbClr val="000066"/>
          </a:solidFill>
          <a:latin typeface="+mn-lt"/>
          <a:ea typeface="Arial" pitchFamily="-84" charset="0"/>
          <a:cs typeface="+mn-cs"/>
        </a:defRPr>
      </a:lvl2pPr>
      <a:lvl3pPr marL="1143000" indent="-228600" algn="l" rtl="0" eaLnBrk="0" fontAlgn="base" hangingPunct="0">
        <a:spcBef>
          <a:spcPct val="20000"/>
        </a:spcBef>
        <a:spcAft>
          <a:spcPct val="0"/>
        </a:spcAft>
        <a:buChar char="•"/>
        <a:defRPr sz="2000">
          <a:solidFill>
            <a:srgbClr val="000066"/>
          </a:solidFill>
          <a:latin typeface="+mn-lt"/>
          <a:ea typeface="Arial" pitchFamily="-84" charset="0"/>
          <a:cs typeface="+mn-cs"/>
        </a:defRPr>
      </a:lvl3pPr>
      <a:lvl4pPr marL="1600200" indent="-228600" algn="l" rtl="0" eaLnBrk="0" fontAlgn="base" hangingPunct="0">
        <a:spcBef>
          <a:spcPct val="20000"/>
        </a:spcBef>
        <a:spcAft>
          <a:spcPct val="0"/>
        </a:spcAft>
        <a:buChar char="–"/>
        <a:defRPr>
          <a:solidFill>
            <a:srgbClr val="000066"/>
          </a:solidFill>
          <a:latin typeface="+mn-lt"/>
          <a:ea typeface="Arial" pitchFamily="-84" charset="0"/>
          <a:cs typeface="+mn-cs"/>
        </a:defRPr>
      </a:lvl4pPr>
      <a:lvl5pPr marL="2057400" indent="-228600" algn="l" rtl="0" eaLnBrk="0" fontAlgn="base" hangingPunct="0">
        <a:spcBef>
          <a:spcPct val="20000"/>
        </a:spcBef>
        <a:spcAft>
          <a:spcPct val="0"/>
        </a:spcAft>
        <a:buChar char="»"/>
        <a:defRPr>
          <a:solidFill>
            <a:srgbClr val="000066"/>
          </a:solidFill>
          <a:latin typeface="+mn-lt"/>
          <a:ea typeface="Arial" pitchFamily="-84" charset="0"/>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2192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4"/>
          <p:cNvSpPr txBox="1">
            <a:spLocks noChangeArrowheads="1"/>
          </p:cNvSpPr>
          <p:nvPr userDrawn="1"/>
        </p:nvSpPr>
        <p:spPr bwMode="auto">
          <a:xfrm>
            <a:off x="1584856" y="585628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000">
                <a:solidFill>
                  <a:schemeClr val="tx1"/>
                </a:solidFill>
                <a:latin typeface="Tahoma" pitchFamily="34" charset="0"/>
                <a:cs typeface="Arial" pitchFamily="34" charset="0"/>
              </a:defRPr>
            </a:lvl1pPr>
            <a:lvl2pPr marL="742950" indent="-285750">
              <a:defRPr kumimoji="1" sz="3000">
                <a:solidFill>
                  <a:schemeClr val="tx1"/>
                </a:solidFill>
                <a:latin typeface="Tahoma" pitchFamily="34" charset="0"/>
                <a:cs typeface="Arial" pitchFamily="34" charset="0"/>
              </a:defRPr>
            </a:lvl2pPr>
            <a:lvl3pPr marL="1143000" indent="-228600">
              <a:defRPr kumimoji="1" sz="3000">
                <a:solidFill>
                  <a:schemeClr val="tx1"/>
                </a:solidFill>
                <a:latin typeface="Tahoma" pitchFamily="34" charset="0"/>
                <a:cs typeface="Arial" pitchFamily="34" charset="0"/>
              </a:defRPr>
            </a:lvl3pPr>
            <a:lvl4pPr marL="1600200" indent="-228600">
              <a:defRPr kumimoji="1" sz="3000">
                <a:solidFill>
                  <a:schemeClr val="tx1"/>
                </a:solidFill>
                <a:latin typeface="Tahoma" pitchFamily="34" charset="0"/>
                <a:cs typeface="Arial" pitchFamily="34" charset="0"/>
              </a:defRPr>
            </a:lvl4pPr>
            <a:lvl5pPr marL="2057400" indent="-228600">
              <a:defRPr kumimoji="1" sz="3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9pPr>
          </a:lstStyle>
          <a:p>
            <a:pPr algn="l" eaLnBrk="1" hangingPunct="1"/>
            <a:endParaRPr lang="en-SG" sz="2800" u="none">
              <a:solidFill>
                <a:srgbClr val="000000"/>
              </a:solidFill>
              <a:latin typeface="Arial" pitchFamily="34" charset="0"/>
            </a:endParaRPr>
          </a:p>
        </p:txBody>
      </p:sp>
      <p:sp>
        <p:nvSpPr>
          <p:cNvPr id="1029" name="Text Box 5"/>
          <p:cNvSpPr txBox="1">
            <a:spLocks noChangeArrowheads="1"/>
          </p:cNvSpPr>
          <p:nvPr userDrawn="1"/>
        </p:nvSpPr>
        <p:spPr bwMode="auto">
          <a:xfrm>
            <a:off x="6461654" y="448468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000">
                <a:solidFill>
                  <a:schemeClr val="tx1"/>
                </a:solidFill>
                <a:latin typeface="Tahoma" pitchFamily="34" charset="0"/>
                <a:cs typeface="Arial" pitchFamily="34" charset="0"/>
              </a:defRPr>
            </a:lvl1pPr>
            <a:lvl2pPr marL="742950" indent="-285750">
              <a:defRPr kumimoji="1" sz="3000">
                <a:solidFill>
                  <a:schemeClr val="tx1"/>
                </a:solidFill>
                <a:latin typeface="Tahoma" pitchFamily="34" charset="0"/>
                <a:cs typeface="Arial" pitchFamily="34" charset="0"/>
              </a:defRPr>
            </a:lvl2pPr>
            <a:lvl3pPr marL="1143000" indent="-228600">
              <a:defRPr kumimoji="1" sz="3000">
                <a:solidFill>
                  <a:schemeClr val="tx1"/>
                </a:solidFill>
                <a:latin typeface="Tahoma" pitchFamily="34" charset="0"/>
                <a:cs typeface="Arial" pitchFamily="34" charset="0"/>
              </a:defRPr>
            </a:lvl3pPr>
            <a:lvl4pPr marL="1600200" indent="-228600">
              <a:defRPr kumimoji="1" sz="3000">
                <a:solidFill>
                  <a:schemeClr val="tx1"/>
                </a:solidFill>
                <a:latin typeface="Tahoma" pitchFamily="34" charset="0"/>
                <a:cs typeface="Arial" pitchFamily="34" charset="0"/>
              </a:defRPr>
            </a:lvl4pPr>
            <a:lvl5pPr marL="2057400" indent="-228600">
              <a:defRPr kumimoji="1" sz="3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9pPr>
          </a:lstStyle>
          <a:p>
            <a:pPr algn="l" eaLnBrk="1" hangingPunct="1"/>
            <a:endParaRPr lang="en-SG" sz="2800" u="none">
              <a:solidFill>
                <a:srgbClr val="000000"/>
              </a:solidFill>
              <a:latin typeface="Arial" pitchFamily="34" charset="0"/>
            </a:endParaRPr>
          </a:p>
        </p:txBody>
      </p:sp>
    </p:spTree>
    <p:extLst>
      <p:ext uri="{BB962C8B-B14F-4D97-AF65-F5344CB8AC3E}">
        <p14:creationId xmlns:p14="http://schemas.microsoft.com/office/powerpoint/2010/main" val="4127664577"/>
      </p:ext>
    </p:extLst>
  </p:cSld>
  <p:clrMap bg1="dk2" tx1="lt1" bg2="dk1" tx2="lt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ransition xmlns:p14="http://schemas.microsoft.com/office/powerpoint/2010/main">
    <p:cover dir="rd"/>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cs typeface="Arial" charset="0"/>
        </a:defRPr>
      </a:lvl2pPr>
      <a:lvl3pPr algn="ctr" rtl="0" eaLnBrk="0" fontAlgn="base" hangingPunct="0">
        <a:spcBef>
          <a:spcPct val="0"/>
        </a:spcBef>
        <a:spcAft>
          <a:spcPct val="0"/>
        </a:spcAft>
        <a:defRPr sz="4000" b="1">
          <a:solidFill>
            <a:srgbClr val="000000"/>
          </a:solidFill>
          <a:latin typeface="Arial" charset="0"/>
          <a:cs typeface="Arial" charset="0"/>
        </a:defRPr>
      </a:lvl3pPr>
      <a:lvl4pPr algn="ctr" rtl="0" eaLnBrk="0" fontAlgn="base" hangingPunct="0">
        <a:spcBef>
          <a:spcPct val="0"/>
        </a:spcBef>
        <a:spcAft>
          <a:spcPct val="0"/>
        </a:spcAft>
        <a:defRPr sz="4000" b="1">
          <a:solidFill>
            <a:srgbClr val="000000"/>
          </a:solidFill>
          <a:latin typeface="Arial" charset="0"/>
          <a:cs typeface="Arial" charset="0"/>
        </a:defRPr>
      </a:lvl4pPr>
      <a:lvl5pPr algn="ctr" rtl="0" eaLnBrk="0" fontAlgn="base" hangingPunct="0">
        <a:spcBef>
          <a:spcPct val="0"/>
        </a:spcBef>
        <a:spcAft>
          <a:spcPct val="0"/>
        </a:spcAft>
        <a:defRPr sz="4000" b="1">
          <a:solidFill>
            <a:srgbClr val="000000"/>
          </a:solidFill>
          <a:latin typeface="Arial" charset="0"/>
          <a:cs typeface="Arial" charset="0"/>
        </a:defRPr>
      </a:lvl5pPr>
      <a:lvl6pPr marL="457200" algn="ctr" rtl="0" fontAlgn="base">
        <a:spcBef>
          <a:spcPct val="0"/>
        </a:spcBef>
        <a:spcAft>
          <a:spcPct val="0"/>
        </a:spcAft>
        <a:defRPr sz="4000" b="1">
          <a:solidFill>
            <a:srgbClr val="000000"/>
          </a:solidFill>
          <a:latin typeface="Arial" charset="0"/>
          <a:cs typeface="Arial" charset="0"/>
        </a:defRPr>
      </a:lvl6pPr>
      <a:lvl7pPr marL="914400" algn="ctr" rtl="0" fontAlgn="base">
        <a:spcBef>
          <a:spcPct val="0"/>
        </a:spcBef>
        <a:spcAft>
          <a:spcPct val="0"/>
        </a:spcAft>
        <a:defRPr sz="4000" b="1">
          <a:solidFill>
            <a:srgbClr val="000000"/>
          </a:solidFill>
          <a:latin typeface="Arial" charset="0"/>
          <a:cs typeface="Arial" charset="0"/>
        </a:defRPr>
      </a:lvl7pPr>
      <a:lvl8pPr marL="1371600" algn="ctr" rtl="0" fontAlgn="base">
        <a:spcBef>
          <a:spcPct val="0"/>
        </a:spcBef>
        <a:spcAft>
          <a:spcPct val="0"/>
        </a:spcAft>
        <a:defRPr sz="4000" b="1">
          <a:solidFill>
            <a:srgbClr val="000000"/>
          </a:solidFill>
          <a:latin typeface="Arial" charset="0"/>
          <a:cs typeface="Arial" charset="0"/>
        </a:defRPr>
      </a:lvl8pPr>
      <a:lvl9pPr marL="1828800" algn="ctr" rtl="0" fontAlgn="base">
        <a:spcBef>
          <a:spcPct val="0"/>
        </a:spcBef>
        <a:spcAft>
          <a:spcPct val="0"/>
        </a:spcAft>
        <a:defRPr sz="4000" b="1">
          <a:solidFill>
            <a:srgbClr val="000000"/>
          </a:solidFill>
          <a:latin typeface="Arial" charset="0"/>
          <a:cs typeface="Arial" charset="0"/>
        </a:defRPr>
      </a:lvl9pPr>
    </p:titleStyle>
    <p:bodyStyle>
      <a:lvl1pPr marL="342900" indent="-342900" algn="l" rtl="0" eaLnBrk="0" fontAlgn="base" hangingPunct="0">
        <a:spcBef>
          <a:spcPct val="20000"/>
        </a:spcBef>
        <a:spcAft>
          <a:spcPct val="0"/>
        </a:spcAft>
        <a:buClr>
          <a:srgbClr val="000000"/>
        </a:buClr>
        <a:buSzPct val="90000"/>
        <a:buFont typeface="Wingdings" pitchFamily="2" charset="2"/>
        <a:buChar char="Ø"/>
        <a:defRPr sz="2800" b="1">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SzPct val="90000"/>
        <a:buFont typeface="Wingdings" pitchFamily="2" charset="2"/>
        <a:buChar char="§"/>
        <a:defRPr sz="2800" b="1">
          <a:solidFill>
            <a:srgbClr val="000000"/>
          </a:solidFill>
          <a:latin typeface="+mn-lt"/>
          <a:cs typeface="+mn-cs"/>
        </a:defRPr>
      </a:lvl2pPr>
      <a:lvl3pPr marL="1143000" indent="-228600" algn="l" rtl="0" eaLnBrk="0" fontAlgn="base" hangingPunct="0">
        <a:spcBef>
          <a:spcPct val="20000"/>
        </a:spcBef>
        <a:spcAft>
          <a:spcPct val="0"/>
        </a:spcAft>
        <a:buClr>
          <a:srgbClr val="000000"/>
        </a:buClr>
        <a:buSzPct val="90000"/>
        <a:buFont typeface="Wingdings" pitchFamily="2" charset="2"/>
        <a:buChar char="§"/>
        <a:defRPr sz="2800" b="1">
          <a:solidFill>
            <a:srgbClr val="000000"/>
          </a:solidFill>
          <a:latin typeface="+mn-lt"/>
          <a:cs typeface="+mn-cs"/>
        </a:defRPr>
      </a:lvl3pPr>
      <a:lvl4pPr marL="1600200" indent="-228600" algn="l" rtl="0" eaLnBrk="0" fontAlgn="base" hangingPunct="0">
        <a:spcBef>
          <a:spcPct val="20000"/>
        </a:spcBef>
        <a:spcAft>
          <a:spcPct val="0"/>
        </a:spcAft>
        <a:buClr>
          <a:srgbClr val="000000"/>
        </a:buClr>
        <a:buSzPct val="90000"/>
        <a:buFont typeface="Wingdings" pitchFamily="2" charset="2"/>
        <a:buChar char="§"/>
        <a:defRPr sz="2800" b="1">
          <a:solidFill>
            <a:srgbClr val="000000"/>
          </a:solidFill>
          <a:latin typeface="+mn-lt"/>
          <a:cs typeface="+mn-cs"/>
        </a:defRPr>
      </a:lvl4pPr>
      <a:lvl5pPr marL="2057400" indent="-228600" algn="l" rtl="0" eaLnBrk="0" fontAlgn="base" hangingPunct="0">
        <a:spcBef>
          <a:spcPct val="20000"/>
        </a:spcBef>
        <a:spcAft>
          <a:spcPct val="0"/>
        </a:spcAft>
        <a:buClr>
          <a:srgbClr val="000000"/>
        </a:buClr>
        <a:buSzPct val="90000"/>
        <a:buFont typeface="Wingdings" pitchFamily="2" charset="2"/>
        <a:buChar char="§"/>
        <a:defRPr sz="2800" b="1">
          <a:solidFill>
            <a:srgbClr val="000000"/>
          </a:solidFill>
          <a:latin typeface="+mn-lt"/>
          <a:cs typeface="+mn-cs"/>
        </a:defRPr>
      </a:lvl5pPr>
      <a:lvl6pPr marL="2514600" indent="-228600" algn="l" rtl="0" fontAlgn="base">
        <a:spcBef>
          <a:spcPct val="20000"/>
        </a:spcBef>
        <a:spcAft>
          <a:spcPct val="0"/>
        </a:spcAft>
        <a:buClr>
          <a:srgbClr val="000000"/>
        </a:buClr>
        <a:buSzPct val="90000"/>
        <a:buFont typeface="Wingdings" pitchFamily="2" charset="2"/>
        <a:buChar char="§"/>
        <a:defRPr sz="2800" b="1">
          <a:solidFill>
            <a:srgbClr val="000000"/>
          </a:solidFill>
          <a:latin typeface="+mn-lt"/>
          <a:cs typeface="+mn-cs"/>
        </a:defRPr>
      </a:lvl6pPr>
      <a:lvl7pPr marL="2971800" indent="-228600" algn="l" rtl="0" fontAlgn="base">
        <a:spcBef>
          <a:spcPct val="20000"/>
        </a:spcBef>
        <a:spcAft>
          <a:spcPct val="0"/>
        </a:spcAft>
        <a:buClr>
          <a:srgbClr val="000000"/>
        </a:buClr>
        <a:buSzPct val="90000"/>
        <a:buFont typeface="Wingdings" pitchFamily="2" charset="2"/>
        <a:buChar char="§"/>
        <a:defRPr sz="2800" b="1">
          <a:solidFill>
            <a:srgbClr val="000000"/>
          </a:solidFill>
          <a:latin typeface="+mn-lt"/>
          <a:cs typeface="+mn-cs"/>
        </a:defRPr>
      </a:lvl7pPr>
      <a:lvl8pPr marL="3429000" indent="-228600" algn="l" rtl="0" fontAlgn="base">
        <a:spcBef>
          <a:spcPct val="20000"/>
        </a:spcBef>
        <a:spcAft>
          <a:spcPct val="0"/>
        </a:spcAft>
        <a:buClr>
          <a:srgbClr val="000000"/>
        </a:buClr>
        <a:buSzPct val="90000"/>
        <a:buFont typeface="Wingdings" pitchFamily="2" charset="2"/>
        <a:buChar char="§"/>
        <a:defRPr sz="2800" b="1">
          <a:solidFill>
            <a:srgbClr val="000000"/>
          </a:solidFill>
          <a:latin typeface="+mn-lt"/>
          <a:cs typeface="+mn-cs"/>
        </a:defRPr>
      </a:lvl8pPr>
      <a:lvl9pPr marL="3886200" indent="-228600" algn="l" rtl="0" fontAlgn="base">
        <a:spcBef>
          <a:spcPct val="20000"/>
        </a:spcBef>
        <a:spcAft>
          <a:spcPct val="0"/>
        </a:spcAft>
        <a:buClr>
          <a:srgbClr val="000000"/>
        </a:buClr>
        <a:buSzPct val="90000"/>
        <a:buFont typeface="Wingdings" pitchFamily="2" charset="2"/>
        <a:buChar char="§"/>
        <a:defRPr sz="2800" b="1">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5123" name="Rectangle 3"/>
          <p:cNvSpPr>
            <a:spLocks noGrp="1" noChangeArrowheads="1"/>
          </p:cNvSpPr>
          <p:nvPr>
            <p:ph type="body" idx="1"/>
          </p:nvPr>
        </p:nvSpPr>
        <p:spPr bwMode="auto">
          <a:xfrm>
            <a:off x="914400" y="1752600"/>
            <a:ext cx="7391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290692" name="Rectangle 4"/>
          <p:cNvSpPr>
            <a:spLocks noGrp="1" noChangeArrowheads="1"/>
          </p:cNvSpPr>
          <p:nvPr>
            <p:ph type="sldNum" sz="quarter" idx="4"/>
          </p:nvPr>
        </p:nvSpPr>
        <p:spPr bwMode="auto">
          <a:xfrm>
            <a:off x="6477000" y="5867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2000" smtClean="0">
                <a:solidFill>
                  <a:srgbClr val="663300"/>
                </a:solidFill>
                <a:effectLst>
                  <a:outerShdw blurRad="38100" dist="38100" dir="2700000" algn="tl">
                    <a:srgbClr val="000000"/>
                  </a:outerShdw>
                </a:effectLst>
                <a:ea typeface="新細明體" pitchFamily="18" charset="-120"/>
              </a:defRPr>
            </a:lvl1pPr>
          </a:lstStyle>
          <a:p>
            <a:pPr eaLnBrk="1" hangingPunct="1">
              <a:defRPr/>
            </a:pPr>
            <a:fld id="{09F2B1D4-9C34-44DA-9A19-1744EB16959E}" type="slidenum">
              <a:rPr lang="zh-TW" altLang="en-US" u="none">
                <a:latin typeface="Arial" pitchFamily="34" charset="0"/>
              </a:rPr>
              <a:pPr eaLnBrk="1" hangingPunct="1">
                <a:defRPr/>
              </a:pPr>
              <a:t>‹#›</a:t>
            </a:fld>
            <a:endParaRPr lang="en-US" altLang="zh-TW" u="none">
              <a:latin typeface="Arial" pitchFamily="34" charset="0"/>
            </a:endParaRPr>
          </a:p>
        </p:txBody>
      </p:sp>
    </p:spTree>
    <p:extLst>
      <p:ext uri="{BB962C8B-B14F-4D97-AF65-F5344CB8AC3E}">
        <p14:creationId xmlns:p14="http://schemas.microsoft.com/office/powerpoint/2010/main" val="3074469579"/>
      </p:ext>
    </p:extLst>
  </p:cSld>
  <p:clrMap bg1="dk2" tx1="lt1" bg2="dk1" tx2="lt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43" name="Rectangle 3"/>
          <p:cNvSpPr>
            <a:spLocks noGrp="1" noChangeArrowheads="1"/>
          </p:cNvSpPr>
          <p:nvPr>
            <p:ph type="body" idx="1"/>
          </p:nvPr>
        </p:nvSpPr>
        <p:spPr bwMode="auto">
          <a:xfrm>
            <a:off x="914400" y="1752600"/>
            <a:ext cx="7391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290692" name="Rectangle 4"/>
          <p:cNvSpPr>
            <a:spLocks noGrp="1" noChangeArrowheads="1"/>
          </p:cNvSpPr>
          <p:nvPr>
            <p:ph type="sldNum" sz="quarter" idx="4"/>
          </p:nvPr>
        </p:nvSpPr>
        <p:spPr bwMode="auto">
          <a:xfrm>
            <a:off x="6477000" y="5867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kumimoji="0" sz="2000">
                <a:solidFill>
                  <a:srgbClr val="663300"/>
                </a:solidFill>
                <a:effectLst>
                  <a:outerShdw blurRad="38100" dist="38100" dir="2700000" algn="tl">
                    <a:srgbClr val="000000"/>
                  </a:outerShdw>
                </a:effectLst>
                <a:latin typeface="Arial" charset="0"/>
                <a:ea typeface="新細明體" pitchFamily="18" charset="-120"/>
                <a:cs typeface="+mn-cs"/>
              </a:defRPr>
            </a:lvl1pPr>
          </a:lstStyle>
          <a:p>
            <a:pPr>
              <a:defRPr/>
            </a:pPr>
            <a:fld id="{4B2DB94A-0E42-48B8-82C9-E14C84331F7D}" type="slidenum">
              <a:rPr lang="zh-TW" altLang="en-US" u="none"/>
              <a:pPr>
                <a:defRPr/>
              </a:pPr>
              <a:t>‹#›</a:t>
            </a:fld>
            <a:endParaRPr lang="en-US" altLang="zh-TW" u="none"/>
          </a:p>
        </p:txBody>
      </p:sp>
    </p:spTree>
    <p:extLst>
      <p:ext uri="{BB962C8B-B14F-4D97-AF65-F5344CB8AC3E}">
        <p14:creationId xmlns:p14="http://schemas.microsoft.com/office/powerpoint/2010/main" val="4081808847"/>
      </p:ext>
    </p:extLst>
  </p:cSld>
  <p:clrMap bg1="dk2" tx1="lt1" bg2="dk1" tx2="lt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eaLnBrk="0" fontAlgn="base" hangingPunct="0">
        <a:spcBef>
          <a:spcPct val="0"/>
        </a:spcBef>
        <a:spcAft>
          <a:spcPct val="0"/>
        </a:spcAft>
        <a:defRPr sz="3200">
          <a:solidFill>
            <a:srgbClr val="663300"/>
          </a:solidFill>
          <a:latin typeface="Galatia SIL" pitchFamily="2" charset="0"/>
        </a:defRPr>
      </a:lvl6pPr>
      <a:lvl7pPr marL="914400" algn="l" rtl="0" eaLnBrk="0" fontAlgn="base" hangingPunct="0">
        <a:spcBef>
          <a:spcPct val="0"/>
        </a:spcBef>
        <a:spcAft>
          <a:spcPct val="0"/>
        </a:spcAft>
        <a:defRPr sz="3200">
          <a:solidFill>
            <a:srgbClr val="663300"/>
          </a:solidFill>
          <a:latin typeface="Galatia SIL" pitchFamily="2" charset="0"/>
        </a:defRPr>
      </a:lvl7pPr>
      <a:lvl8pPr marL="1371600" algn="l" rtl="0" eaLnBrk="0" fontAlgn="base" hangingPunct="0">
        <a:spcBef>
          <a:spcPct val="0"/>
        </a:spcBef>
        <a:spcAft>
          <a:spcPct val="0"/>
        </a:spcAft>
        <a:defRPr sz="3200">
          <a:solidFill>
            <a:srgbClr val="663300"/>
          </a:solidFill>
          <a:latin typeface="Galatia SIL" pitchFamily="2" charset="0"/>
        </a:defRPr>
      </a:lvl8pPr>
      <a:lvl9pPr marL="1828800" algn="l" rtl="0" eaLnBrk="0" fontAlgn="base" hangingPunct="0">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eaLnBrk="0" fontAlgn="base" hangingPunct="0">
        <a:spcBef>
          <a:spcPct val="20000"/>
        </a:spcBef>
        <a:spcAft>
          <a:spcPct val="0"/>
        </a:spcAft>
        <a:buChar char="»"/>
        <a:defRPr sz="1600">
          <a:solidFill>
            <a:srgbClr val="663300"/>
          </a:solidFill>
          <a:latin typeface="+mn-lt"/>
        </a:defRPr>
      </a:lvl6pPr>
      <a:lvl7pPr marL="2971800" indent="-228600" algn="l" rtl="0" eaLnBrk="0" fontAlgn="base" hangingPunct="0">
        <a:spcBef>
          <a:spcPct val="20000"/>
        </a:spcBef>
        <a:spcAft>
          <a:spcPct val="0"/>
        </a:spcAft>
        <a:buChar char="»"/>
        <a:defRPr sz="1600">
          <a:solidFill>
            <a:srgbClr val="663300"/>
          </a:solidFill>
          <a:latin typeface="+mn-lt"/>
        </a:defRPr>
      </a:lvl7pPr>
      <a:lvl8pPr marL="3429000" indent="-228600" algn="l" rtl="0" eaLnBrk="0" fontAlgn="base" hangingPunct="0">
        <a:spcBef>
          <a:spcPct val="20000"/>
        </a:spcBef>
        <a:spcAft>
          <a:spcPct val="0"/>
        </a:spcAft>
        <a:buChar char="»"/>
        <a:defRPr sz="1600">
          <a:solidFill>
            <a:srgbClr val="663300"/>
          </a:solidFill>
          <a:latin typeface="+mn-lt"/>
        </a:defRPr>
      </a:lvl8pPr>
      <a:lvl9pPr marL="3886200" indent="-228600" algn="l" rtl="0" eaLnBrk="0" fontAlgn="base" hangingPunct="0">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2291" name="Rectangle 3"/>
          <p:cNvSpPr>
            <a:spLocks noGrp="1" noChangeArrowheads="1"/>
          </p:cNvSpPr>
          <p:nvPr>
            <p:ph type="body" idx="1"/>
          </p:nvPr>
        </p:nvSpPr>
        <p:spPr bwMode="auto">
          <a:xfrm>
            <a:off x="838200" y="1600200"/>
            <a:ext cx="746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extLst>
      <p:ext uri="{BB962C8B-B14F-4D97-AF65-F5344CB8AC3E}">
        <p14:creationId xmlns:p14="http://schemas.microsoft.com/office/powerpoint/2010/main" val="414097792"/>
      </p:ext>
    </p:extLst>
  </p:cSld>
  <p:clrMap bg1="dk2" tx1="lt1" bg2="dk1" tx2="lt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rgbClr val="663300"/>
          </a:solidFill>
          <a:latin typeface="+mj-lt"/>
          <a:ea typeface="+mj-ea"/>
          <a:cs typeface="+mj-cs"/>
        </a:defRPr>
      </a:lvl1pPr>
      <a:lvl2pPr algn="l" rtl="0" eaLnBrk="0" fontAlgn="base" hangingPunct="0">
        <a:spcBef>
          <a:spcPct val="0"/>
        </a:spcBef>
        <a:spcAft>
          <a:spcPct val="0"/>
        </a:spcAft>
        <a:defRPr kumimoji="1" sz="3200">
          <a:solidFill>
            <a:srgbClr val="663300"/>
          </a:solidFill>
          <a:latin typeface="Galatia SIL" pitchFamily="2" charset="0"/>
          <a:ea typeface="PMingLiU" pitchFamily="18" charset="-120"/>
          <a:cs typeface="Arial" charset="0"/>
        </a:defRPr>
      </a:lvl2pPr>
      <a:lvl3pPr algn="l" rtl="0" eaLnBrk="0" fontAlgn="base" hangingPunct="0">
        <a:spcBef>
          <a:spcPct val="0"/>
        </a:spcBef>
        <a:spcAft>
          <a:spcPct val="0"/>
        </a:spcAft>
        <a:defRPr kumimoji="1" sz="3200">
          <a:solidFill>
            <a:srgbClr val="663300"/>
          </a:solidFill>
          <a:latin typeface="Galatia SIL" pitchFamily="2" charset="0"/>
          <a:ea typeface="PMingLiU" pitchFamily="18" charset="-120"/>
          <a:cs typeface="Arial" charset="0"/>
        </a:defRPr>
      </a:lvl3pPr>
      <a:lvl4pPr algn="l" rtl="0" eaLnBrk="0" fontAlgn="base" hangingPunct="0">
        <a:spcBef>
          <a:spcPct val="0"/>
        </a:spcBef>
        <a:spcAft>
          <a:spcPct val="0"/>
        </a:spcAft>
        <a:defRPr kumimoji="1" sz="3200">
          <a:solidFill>
            <a:srgbClr val="663300"/>
          </a:solidFill>
          <a:latin typeface="Galatia SIL" pitchFamily="2" charset="0"/>
          <a:ea typeface="PMingLiU" pitchFamily="18" charset="-120"/>
          <a:cs typeface="Arial" charset="0"/>
        </a:defRPr>
      </a:lvl4pPr>
      <a:lvl5pPr algn="l" rtl="0" eaLnBrk="0" fontAlgn="base" hangingPunct="0">
        <a:spcBef>
          <a:spcPct val="0"/>
        </a:spcBef>
        <a:spcAft>
          <a:spcPct val="0"/>
        </a:spcAft>
        <a:defRPr kumimoji="1" sz="3200">
          <a:solidFill>
            <a:srgbClr val="663300"/>
          </a:solidFill>
          <a:latin typeface="Galatia SIL" pitchFamily="2" charset="0"/>
          <a:ea typeface="PMingLiU" pitchFamily="18" charset="-120"/>
          <a:cs typeface="Arial" charset="0"/>
        </a:defRPr>
      </a:lvl5pPr>
      <a:lvl6pPr marL="457200" algn="l" rtl="0" fontAlgn="base">
        <a:spcBef>
          <a:spcPct val="0"/>
        </a:spcBef>
        <a:spcAft>
          <a:spcPct val="0"/>
        </a:spcAft>
        <a:defRPr kumimoji="1" sz="3200">
          <a:solidFill>
            <a:srgbClr val="663300"/>
          </a:solidFill>
          <a:latin typeface="Galatia SIL" pitchFamily="2" charset="0"/>
          <a:ea typeface="PMingLiU" pitchFamily="18" charset="-120"/>
          <a:cs typeface="Arial" charset="0"/>
        </a:defRPr>
      </a:lvl6pPr>
      <a:lvl7pPr marL="914400" algn="l" rtl="0" fontAlgn="base">
        <a:spcBef>
          <a:spcPct val="0"/>
        </a:spcBef>
        <a:spcAft>
          <a:spcPct val="0"/>
        </a:spcAft>
        <a:defRPr kumimoji="1" sz="3200">
          <a:solidFill>
            <a:srgbClr val="663300"/>
          </a:solidFill>
          <a:latin typeface="Galatia SIL" pitchFamily="2" charset="0"/>
          <a:ea typeface="PMingLiU" pitchFamily="18" charset="-120"/>
          <a:cs typeface="Arial" charset="0"/>
        </a:defRPr>
      </a:lvl7pPr>
      <a:lvl8pPr marL="1371600" algn="l" rtl="0" fontAlgn="base">
        <a:spcBef>
          <a:spcPct val="0"/>
        </a:spcBef>
        <a:spcAft>
          <a:spcPct val="0"/>
        </a:spcAft>
        <a:defRPr kumimoji="1" sz="3200">
          <a:solidFill>
            <a:srgbClr val="663300"/>
          </a:solidFill>
          <a:latin typeface="Galatia SIL" pitchFamily="2" charset="0"/>
          <a:ea typeface="PMingLiU" pitchFamily="18" charset="-120"/>
          <a:cs typeface="Arial" charset="0"/>
        </a:defRPr>
      </a:lvl8pPr>
      <a:lvl9pPr marL="1828800" algn="l" rtl="0" fontAlgn="base">
        <a:spcBef>
          <a:spcPct val="0"/>
        </a:spcBef>
        <a:spcAft>
          <a:spcPct val="0"/>
        </a:spcAft>
        <a:defRPr kumimoji="1" sz="3200">
          <a:solidFill>
            <a:srgbClr val="663300"/>
          </a:solidFill>
          <a:latin typeface="Galatia SIL" pitchFamily="2" charset="0"/>
          <a:ea typeface="PMingLiU" pitchFamily="18" charset="-120"/>
          <a:cs typeface="Arial" charset="0"/>
        </a:defRPr>
      </a:lvl9pPr>
    </p:titleStyle>
    <p:bodyStyle>
      <a:lvl1pPr marL="342900" indent="-342900" algn="l" rtl="0" eaLnBrk="0" fontAlgn="base" hangingPunct="0">
        <a:spcBef>
          <a:spcPct val="20000"/>
        </a:spcBef>
        <a:spcAft>
          <a:spcPct val="0"/>
        </a:spcAft>
        <a:buChar char="•"/>
        <a:defRPr kumimoji="1"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kumimoji="1" sz="2400">
          <a:solidFill>
            <a:srgbClr val="663300"/>
          </a:solidFill>
          <a:latin typeface="+mn-lt"/>
          <a:ea typeface="+mn-ea"/>
          <a:cs typeface="+mn-cs"/>
        </a:defRPr>
      </a:lvl2pPr>
      <a:lvl3pPr marL="1143000" indent="-228600" algn="l" rtl="0" eaLnBrk="0" fontAlgn="base" hangingPunct="0">
        <a:spcBef>
          <a:spcPct val="20000"/>
        </a:spcBef>
        <a:spcAft>
          <a:spcPct val="0"/>
        </a:spcAft>
        <a:buChar char="•"/>
        <a:defRPr kumimoji="1" sz="2000">
          <a:solidFill>
            <a:srgbClr val="663300"/>
          </a:solidFill>
          <a:latin typeface="+mn-lt"/>
          <a:ea typeface="+mn-ea"/>
          <a:cs typeface="+mn-cs"/>
        </a:defRPr>
      </a:lvl3pPr>
      <a:lvl4pPr marL="1600200" indent="-228600" algn="l" rtl="0" eaLnBrk="0" fontAlgn="base" hangingPunct="0">
        <a:spcBef>
          <a:spcPct val="20000"/>
        </a:spcBef>
        <a:spcAft>
          <a:spcPct val="0"/>
        </a:spcAft>
        <a:buChar char="–"/>
        <a:defRPr kumimoji="1">
          <a:solidFill>
            <a:srgbClr val="663300"/>
          </a:solidFill>
          <a:latin typeface="+mn-lt"/>
          <a:ea typeface="+mn-ea"/>
          <a:cs typeface="+mn-cs"/>
        </a:defRPr>
      </a:lvl4pPr>
      <a:lvl5pPr marL="2057400" indent="-228600" algn="l" rtl="0" eaLnBrk="0" fontAlgn="base" hangingPunct="0">
        <a:spcBef>
          <a:spcPct val="20000"/>
        </a:spcBef>
        <a:spcAft>
          <a:spcPct val="0"/>
        </a:spcAft>
        <a:buChar char="»"/>
        <a:defRPr kumimoji="1" sz="1600">
          <a:solidFill>
            <a:srgbClr val="663300"/>
          </a:solidFill>
          <a:latin typeface="+mn-lt"/>
          <a:ea typeface="+mn-ea"/>
          <a:cs typeface="+mn-cs"/>
        </a:defRPr>
      </a:lvl5pPr>
      <a:lvl6pPr marL="2514600" indent="-228600" algn="l" rtl="0" fontAlgn="base">
        <a:spcBef>
          <a:spcPct val="20000"/>
        </a:spcBef>
        <a:spcAft>
          <a:spcPct val="0"/>
        </a:spcAft>
        <a:buChar char="»"/>
        <a:defRPr kumimoji="1" sz="1600">
          <a:solidFill>
            <a:srgbClr val="663300"/>
          </a:solidFill>
          <a:latin typeface="+mn-lt"/>
          <a:ea typeface="+mn-ea"/>
          <a:cs typeface="+mn-cs"/>
        </a:defRPr>
      </a:lvl6pPr>
      <a:lvl7pPr marL="2971800" indent="-228600" algn="l" rtl="0" fontAlgn="base">
        <a:spcBef>
          <a:spcPct val="20000"/>
        </a:spcBef>
        <a:spcAft>
          <a:spcPct val="0"/>
        </a:spcAft>
        <a:buChar char="»"/>
        <a:defRPr kumimoji="1" sz="1600">
          <a:solidFill>
            <a:srgbClr val="663300"/>
          </a:solidFill>
          <a:latin typeface="+mn-lt"/>
          <a:ea typeface="+mn-ea"/>
          <a:cs typeface="+mn-cs"/>
        </a:defRPr>
      </a:lvl7pPr>
      <a:lvl8pPr marL="3429000" indent="-228600" algn="l" rtl="0" fontAlgn="base">
        <a:spcBef>
          <a:spcPct val="20000"/>
        </a:spcBef>
        <a:spcAft>
          <a:spcPct val="0"/>
        </a:spcAft>
        <a:buChar char="»"/>
        <a:defRPr kumimoji="1" sz="1600">
          <a:solidFill>
            <a:srgbClr val="663300"/>
          </a:solidFill>
          <a:latin typeface="+mn-lt"/>
          <a:ea typeface="+mn-ea"/>
          <a:cs typeface="+mn-cs"/>
        </a:defRPr>
      </a:lvl8pPr>
      <a:lvl9pPr marL="3886200" indent="-228600" algn="l" rtl="0" fontAlgn="base">
        <a:spcBef>
          <a:spcPct val="20000"/>
        </a:spcBef>
        <a:spcAft>
          <a:spcPct val="0"/>
        </a:spcAft>
        <a:buChar char="»"/>
        <a:defRPr kumimoji="1" sz="1600">
          <a:solidFill>
            <a:srgbClr val="6633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273026"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6273027"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6273028" name="Picture 4" descr="shield"/>
          <p:cNvPicPr>
            <a:picLocks noChangeAspect="1" noChangeArrowheads="1"/>
          </p:cNvPicPr>
          <p:nvPr userDrawn="1"/>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8"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28642" name="Rectangle 2"/>
          <p:cNvSpPr>
            <a:spLocks noGrp="1" noChangeArrowheads="1"/>
          </p:cNvSpPr>
          <p:nvPr>
            <p:ph type="title"/>
          </p:nvPr>
        </p:nvSpPr>
        <p:spPr bwMode="auto">
          <a:xfrm>
            <a:off x="1066948" y="762000"/>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28643" name="Rectangle 3"/>
          <p:cNvSpPr>
            <a:spLocks noGrp="1" noChangeArrowheads="1"/>
          </p:cNvSpPr>
          <p:nvPr>
            <p:ph type="body" idx="1"/>
          </p:nvPr>
        </p:nvSpPr>
        <p:spPr bwMode="auto">
          <a:xfrm>
            <a:off x="1066948" y="1828800"/>
            <a:ext cx="54848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02507306"/>
      </p:ext>
    </p:extLst>
  </p:cSld>
  <p:clrMap bg1="dk2" tx1="lt1" bg2="dk1" tx2="lt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l" rtl="0" fontAlgn="base">
        <a:spcBef>
          <a:spcPct val="0"/>
        </a:spcBef>
        <a:spcAft>
          <a:spcPct val="0"/>
        </a:spcAft>
        <a:defRPr sz="3200">
          <a:solidFill>
            <a:srgbClr val="79551B"/>
          </a:solidFill>
          <a:latin typeface="+mj-lt"/>
          <a:ea typeface="+mj-ea"/>
          <a:cs typeface="+mj-cs"/>
        </a:defRPr>
      </a:lvl1pPr>
      <a:lvl2pPr algn="l" rtl="0" fontAlgn="base">
        <a:spcBef>
          <a:spcPct val="0"/>
        </a:spcBef>
        <a:spcAft>
          <a:spcPct val="0"/>
        </a:spcAft>
        <a:defRPr sz="3200">
          <a:solidFill>
            <a:srgbClr val="79551B"/>
          </a:solidFill>
          <a:latin typeface="Galatia SIL" pitchFamily="2" charset="0"/>
        </a:defRPr>
      </a:lvl2pPr>
      <a:lvl3pPr algn="l" rtl="0" fontAlgn="base">
        <a:spcBef>
          <a:spcPct val="0"/>
        </a:spcBef>
        <a:spcAft>
          <a:spcPct val="0"/>
        </a:spcAft>
        <a:defRPr sz="3200">
          <a:solidFill>
            <a:srgbClr val="79551B"/>
          </a:solidFill>
          <a:latin typeface="Galatia SIL" pitchFamily="2" charset="0"/>
        </a:defRPr>
      </a:lvl3pPr>
      <a:lvl4pPr algn="l" rtl="0" fontAlgn="base">
        <a:spcBef>
          <a:spcPct val="0"/>
        </a:spcBef>
        <a:spcAft>
          <a:spcPct val="0"/>
        </a:spcAft>
        <a:defRPr sz="3200">
          <a:solidFill>
            <a:srgbClr val="79551B"/>
          </a:solidFill>
          <a:latin typeface="Galatia SIL" pitchFamily="2" charset="0"/>
        </a:defRPr>
      </a:lvl4pPr>
      <a:lvl5pPr algn="l" rtl="0" fontAlgn="base">
        <a:spcBef>
          <a:spcPct val="0"/>
        </a:spcBef>
        <a:spcAft>
          <a:spcPct val="0"/>
        </a:spcAft>
        <a:defRPr sz="3200">
          <a:solidFill>
            <a:srgbClr val="79551B"/>
          </a:solidFill>
          <a:latin typeface="Galatia SIL" pitchFamily="2" charset="0"/>
        </a:defRPr>
      </a:lvl5pPr>
      <a:lvl6pPr marL="457200" algn="l" rtl="0" fontAlgn="base">
        <a:spcBef>
          <a:spcPct val="0"/>
        </a:spcBef>
        <a:spcAft>
          <a:spcPct val="0"/>
        </a:spcAft>
        <a:defRPr sz="3200">
          <a:solidFill>
            <a:srgbClr val="79551B"/>
          </a:solidFill>
          <a:latin typeface="Galatia SIL" pitchFamily="2" charset="0"/>
        </a:defRPr>
      </a:lvl6pPr>
      <a:lvl7pPr marL="914400" algn="l" rtl="0" fontAlgn="base">
        <a:spcBef>
          <a:spcPct val="0"/>
        </a:spcBef>
        <a:spcAft>
          <a:spcPct val="0"/>
        </a:spcAft>
        <a:defRPr sz="3200">
          <a:solidFill>
            <a:srgbClr val="79551B"/>
          </a:solidFill>
          <a:latin typeface="Galatia SIL" pitchFamily="2" charset="0"/>
        </a:defRPr>
      </a:lvl7pPr>
      <a:lvl8pPr marL="1371600" algn="l" rtl="0" fontAlgn="base">
        <a:spcBef>
          <a:spcPct val="0"/>
        </a:spcBef>
        <a:spcAft>
          <a:spcPct val="0"/>
        </a:spcAft>
        <a:defRPr sz="3200">
          <a:solidFill>
            <a:srgbClr val="79551B"/>
          </a:solidFill>
          <a:latin typeface="Galatia SIL" pitchFamily="2" charset="0"/>
        </a:defRPr>
      </a:lvl8pPr>
      <a:lvl9pPr marL="1828800" algn="l" rtl="0" fontAlgn="base">
        <a:spcBef>
          <a:spcPct val="0"/>
        </a:spcBef>
        <a:spcAft>
          <a:spcPct val="0"/>
        </a:spcAft>
        <a:defRPr sz="3200">
          <a:solidFill>
            <a:srgbClr val="79551B"/>
          </a:solidFill>
          <a:latin typeface="Galatia SIL" pitchFamily="2" charset="0"/>
        </a:defRPr>
      </a:lvl9pPr>
    </p:titleStyle>
    <p:bodyStyle>
      <a:lvl1pPr marL="342900" indent="-342900" algn="l" rtl="0" fontAlgn="base">
        <a:spcBef>
          <a:spcPct val="20000"/>
        </a:spcBef>
        <a:spcAft>
          <a:spcPct val="0"/>
        </a:spcAft>
        <a:buChar char="•"/>
        <a:defRPr sz="2800">
          <a:solidFill>
            <a:srgbClr val="79551B"/>
          </a:solidFill>
          <a:latin typeface="+mn-lt"/>
          <a:ea typeface="+mn-ea"/>
          <a:cs typeface="+mn-cs"/>
        </a:defRPr>
      </a:lvl1pPr>
      <a:lvl2pPr marL="742950" indent="-285750" algn="l" rtl="0" fontAlgn="base">
        <a:spcBef>
          <a:spcPct val="20000"/>
        </a:spcBef>
        <a:spcAft>
          <a:spcPct val="0"/>
        </a:spcAft>
        <a:buChar char="–"/>
        <a:defRPr sz="2400">
          <a:solidFill>
            <a:srgbClr val="79551B"/>
          </a:solidFill>
          <a:latin typeface="+mn-lt"/>
        </a:defRPr>
      </a:lvl2pPr>
      <a:lvl3pPr marL="1143000" indent="-228600" algn="l" rtl="0" fontAlgn="base">
        <a:spcBef>
          <a:spcPct val="20000"/>
        </a:spcBef>
        <a:spcAft>
          <a:spcPct val="0"/>
        </a:spcAft>
        <a:buChar char="•"/>
        <a:defRPr sz="2000">
          <a:solidFill>
            <a:srgbClr val="79551B"/>
          </a:solidFill>
          <a:latin typeface="+mn-lt"/>
        </a:defRPr>
      </a:lvl3pPr>
      <a:lvl4pPr marL="1600200" indent="-228600" algn="l" rtl="0" fontAlgn="base">
        <a:spcBef>
          <a:spcPct val="20000"/>
        </a:spcBef>
        <a:spcAft>
          <a:spcPct val="0"/>
        </a:spcAft>
        <a:buChar char="–"/>
        <a:defRPr>
          <a:solidFill>
            <a:srgbClr val="79551B"/>
          </a:solidFill>
          <a:latin typeface="+mn-lt"/>
        </a:defRPr>
      </a:lvl4pPr>
      <a:lvl5pPr marL="2057400" indent="-228600" algn="l" rtl="0" fontAlgn="base">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62033226"/>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37219"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37220" name="Picture 4" descr="shield"/>
          <p:cNvPicPr>
            <a:picLocks noChangeAspect="1" noChangeArrowheads="1"/>
          </p:cNvPicPr>
          <p:nvPr/>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063782"/>
      </p:ext>
    </p:extLst>
  </p:cSld>
  <p:clrMap bg1="dk2" tx1="lt1" bg2="dk1" tx2="lt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l" rtl="0" eaLnBrk="0" fontAlgn="base" hangingPunct="0">
        <a:spcBef>
          <a:spcPct val="0"/>
        </a:spcBef>
        <a:spcAft>
          <a:spcPct val="0"/>
        </a:spcAft>
        <a:defRPr sz="3200">
          <a:solidFill>
            <a:srgbClr val="663300"/>
          </a:solidFill>
          <a:latin typeface="+mj-lt"/>
          <a:ea typeface="MS PGothic" pitchFamily="34" charset="-128"/>
          <a:cs typeface="+mj-cs"/>
        </a:defRPr>
      </a:lvl1pPr>
      <a:lvl2pPr algn="l" rtl="0" eaLnBrk="0" fontAlgn="base" hangingPunct="0">
        <a:spcBef>
          <a:spcPct val="0"/>
        </a:spcBef>
        <a:spcAft>
          <a:spcPct val="0"/>
        </a:spcAft>
        <a:defRPr sz="3200">
          <a:solidFill>
            <a:srgbClr val="663300"/>
          </a:solidFill>
          <a:latin typeface="Galatia SIL" pitchFamily="2" charset="0"/>
          <a:ea typeface="MS PGothic" pitchFamily="34" charset="-128"/>
          <a:cs typeface="Arial" charset="0"/>
        </a:defRPr>
      </a:lvl2pPr>
      <a:lvl3pPr algn="l" rtl="0" eaLnBrk="0" fontAlgn="base" hangingPunct="0">
        <a:spcBef>
          <a:spcPct val="0"/>
        </a:spcBef>
        <a:spcAft>
          <a:spcPct val="0"/>
        </a:spcAft>
        <a:defRPr sz="3200">
          <a:solidFill>
            <a:srgbClr val="663300"/>
          </a:solidFill>
          <a:latin typeface="Galatia SIL" pitchFamily="2" charset="0"/>
          <a:ea typeface="MS PGothic" pitchFamily="34" charset="-128"/>
          <a:cs typeface="Arial" charset="0"/>
        </a:defRPr>
      </a:lvl3pPr>
      <a:lvl4pPr algn="l" rtl="0" eaLnBrk="0" fontAlgn="base" hangingPunct="0">
        <a:spcBef>
          <a:spcPct val="0"/>
        </a:spcBef>
        <a:spcAft>
          <a:spcPct val="0"/>
        </a:spcAft>
        <a:defRPr sz="3200">
          <a:solidFill>
            <a:srgbClr val="663300"/>
          </a:solidFill>
          <a:latin typeface="Galatia SIL" pitchFamily="2" charset="0"/>
          <a:ea typeface="MS PGothic" pitchFamily="34" charset="-128"/>
          <a:cs typeface="Arial" charset="0"/>
        </a:defRPr>
      </a:lvl4pPr>
      <a:lvl5pPr algn="l" rtl="0" eaLnBrk="0" fontAlgn="base" hangingPunct="0">
        <a:spcBef>
          <a:spcPct val="0"/>
        </a:spcBef>
        <a:spcAft>
          <a:spcPct val="0"/>
        </a:spcAft>
        <a:defRPr sz="3200">
          <a:solidFill>
            <a:srgbClr val="663300"/>
          </a:solidFill>
          <a:latin typeface="Galatia SIL" pitchFamily="2" charset="0"/>
          <a:ea typeface="MS PGothic" pitchFamily="34" charset="-128"/>
          <a:cs typeface="Arial" charset="0"/>
        </a:defRPr>
      </a:lvl5pPr>
      <a:lvl6pPr marL="457200" algn="l" rtl="0" fontAlgn="base">
        <a:spcBef>
          <a:spcPct val="0"/>
        </a:spcBef>
        <a:spcAft>
          <a:spcPct val="0"/>
        </a:spcAft>
        <a:defRPr sz="3200">
          <a:solidFill>
            <a:srgbClr val="663300"/>
          </a:solidFill>
          <a:latin typeface="Galatia SIL" pitchFamily="2" charset="0"/>
          <a:cs typeface="Arial" charset="0"/>
        </a:defRPr>
      </a:lvl6pPr>
      <a:lvl7pPr marL="914400" algn="l" rtl="0" fontAlgn="base">
        <a:spcBef>
          <a:spcPct val="0"/>
        </a:spcBef>
        <a:spcAft>
          <a:spcPct val="0"/>
        </a:spcAft>
        <a:defRPr sz="3200">
          <a:solidFill>
            <a:srgbClr val="663300"/>
          </a:solidFill>
          <a:latin typeface="Galatia SIL" pitchFamily="2" charset="0"/>
          <a:cs typeface="Arial" charset="0"/>
        </a:defRPr>
      </a:lvl7pPr>
      <a:lvl8pPr marL="1371600" algn="l" rtl="0" fontAlgn="base">
        <a:spcBef>
          <a:spcPct val="0"/>
        </a:spcBef>
        <a:spcAft>
          <a:spcPct val="0"/>
        </a:spcAft>
        <a:defRPr sz="3200">
          <a:solidFill>
            <a:srgbClr val="663300"/>
          </a:solidFill>
          <a:latin typeface="Galatia SIL" pitchFamily="2" charset="0"/>
          <a:cs typeface="Arial" charset="0"/>
        </a:defRPr>
      </a:lvl8pPr>
      <a:lvl9pPr marL="1828800" algn="l" rtl="0" fontAlgn="base">
        <a:spcBef>
          <a:spcPct val="0"/>
        </a:spcBef>
        <a:spcAft>
          <a:spcPct val="0"/>
        </a:spcAft>
        <a:defRPr sz="3200">
          <a:solidFill>
            <a:srgbClr val="663300"/>
          </a:solidFill>
          <a:latin typeface="Galatia SIL" pitchFamily="2" charset="0"/>
          <a:cs typeface="Arial"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rgbClr val="663300"/>
          </a:solidFill>
          <a:latin typeface="+mn-lt"/>
          <a:ea typeface="Arial" charset="0"/>
          <a:cs typeface="+mn-cs"/>
        </a:defRPr>
      </a:lvl2pPr>
      <a:lvl3pPr marL="1143000" indent="-228600" algn="l" rtl="0" eaLnBrk="0" fontAlgn="base" hangingPunct="0">
        <a:spcBef>
          <a:spcPct val="20000"/>
        </a:spcBef>
        <a:spcAft>
          <a:spcPct val="0"/>
        </a:spcAft>
        <a:buChar char="•"/>
        <a:defRPr sz="2000">
          <a:solidFill>
            <a:srgbClr val="663300"/>
          </a:solidFill>
          <a:latin typeface="+mn-lt"/>
          <a:ea typeface="Arial" charset="0"/>
          <a:cs typeface="+mn-cs"/>
        </a:defRPr>
      </a:lvl3pPr>
      <a:lvl4pPr marL="1600200" indent="-228600" algn="l" rtl="0" eaLnBrk="0" fontAlgn="base" hangingPunct="0">
        <a:spcBef>
          <a:spcPct val="20000"/>
        </a:spcBef>
        <a:spcAft>
          <a:spcPct val="0"/>
        </a:spcAft>
        <a:buChar char="–"/>
        <a:defRPr>
          <a:solidFill>
            <a:srgbClr val="663300"/>
          </a:solidFill>
          <a:latin typeface="+mn-lt"/>
          <a:ea typeface="Arial" charset="0"/>
          <a:cs typeface="+mn-cs"/>
        </a:defRPr>
      </a:lvl4pPr>
      <a:lvl5pPr marL="2057400" indent="-228600" algn="l" rtl="0" eaLnBrk="0" fontAlgn="base" hangingPunct="0">
        <a:spcBef>
          <a:spcPct val="20000"/>
        </a:spcBef>
        <a:spcAft>
          <a:spcPct val="0"/>
        </a:spcAft>
        <a:buChar char="»"/>
        <a:defRPr sz="1600">
          <a:solidFill>
            <a:srgbClr val="663300"/>
          </a:solidFill>
          <a:latin typeface="+mn-lt"/>
          <a:ea typeface="Arial" charset="0"/>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4930" name="Picture 9" descr="ripples_washou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Rectangle 3"/>
          <p:cNvSpPr>
            <a:spLocks noChangeArrowheads="1"/>
          </p:cNvSpPr>
          <p:nvPr/>
        </p:nvSpPr>
        <p:spPr bwMode="auto">
          <a:xfrm>
            <a:off x="0" y="0"/>
            <a:ext cx="9144000" cy="1143000"/>
          </a:xfrm>
          <a:prstGeom prst="rect">
            <a:avLst/>
          </a:prstGeom>
          <a:solidFill>
            <a:srgbClr val="000066"/>
          </a:solidFill>
          <a:ln>
            <a:noFill/>
          </a:ln>
          <a:extLst/>
        </p:spPr>
        <p:txBody>
          <a:bodyPr wrap="none" anchor="ctr"/>
          <a:lstStyle/>
          <a:p>
            <a:pPr algn="l" eaLnBrk="1" hangingPunct="1">
              <a:defRPr/>
            </a:pPr>
            <a:endParaRPr lang="en-US" sz="2000" u="none" dirty="0">
              <a:solidFill>
                <a:srgbClr val="000000"/>
              </a:solidFill>
              <a:latin typeface="Arial" pitchFamily="34" charset="0"/>
            </a:endParaRPr>
          </a:p>
        </p:txBody>
      </p:sp>
      <p:sp>
        <p:nvSpPr>
          <p:cNvPr id="124932"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493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0"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charset="0"/>
              </a:defRPr>
            </a:lvl1pPr>
          </a:lstStyle>
          <a:p>
            <a:pPr eaLnBrk="1" hangingPunct="1">
              <a:defRPr/>
            </a:pPr>
            <a:endParaRPr lang="en-US" u="none"/>
          </a:p>
        </p:txBody>
      </p:sp>
      <p:sp>
        <p:nvSpPr>
          <p:cNvPr id="113671" name="Rectangle 7"/>
          <p:cNvSpPr>
            <a:spLocks noGrp="1" noChangeArrowheads="1"/>
          </p:cNvSpPr>
          <p:nvPr>
            <p:ph type="sldNum" sz="quarter" idx="4"/>
          </p:nvPr>
        </p:nvSpPr>
        <p:spPr bwMode="auto">
          <a:xfrm>
            <a:off x="6477000" y="6324896"/>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eaLnBrk="1" hangingPunct="1">
              <a:defRPr/>
            </a:pPr>
            <a:fld id="{F6B0670A-82D2-4B75-9BC3-2761D18551CF}" type="slidenum">
              <a:rPr lang="en-US" u="none"/>
              <a:pPr eaLnBrk="1" hangingPunct="1">
                <a:defRPr/>
              </a:pPr>
              <a:t>‹#›</a:t>
            </a:fld>
            <a:endParaRPr lang="en-US" u="none" dirty="0"/>
          </a:p>
        </p:txBody>
      </p:sp>
      <p:pic>
        <p:nvPicPr>
          <p:cNvPr id="81928" name="Picture 8" descr="mt_mini_032209"/>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ln w="9525">
            <a:noFill/>
            <a:miter lim="800000"/>
            <a:headEnd/>
            <a:tailEnd/>
          </a:ln>
          <a:effectLst>
            <a:outerShdw blurRad="63500" dist="29783" dir="3885598" algn="ctr" rotWithShape="0">
              <a:schemeClr val="tx1">
                <a:alpha val="74998"/>
              </a:schemeClr>
            </a:outerShdw>
          </a:effectLst>
        </p:spPr>
      </p:pic>
    </p:spTree>
    <p:extLst>
      <p:ext uri="{BB962C8B-B14F-4D97-AF65-F5344CB8AC3E}">
        <p14:creationId xmlns:p14="http://schemas.microsoft.com/office/powerpoint/2010/main" val="976858447"/>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Arial" pitchFamily="-84" charset="0"/>
          <a:cs typeface="+mj-cs"/>
        </a:defRPr>
      </a:lvl1pPr>
      <a:lvl2pPr algn="ctr" rtl="0" eaLnBrk="0" fontAlgn="base" hangingPunct="0">
        <a:spcBef>
          <a:spcPct val="0"/>
        </a:spcBef>
        <a:spcAft>
          <a:spcPct val="0"/>
        </a:spcAft>
        <a:defRPr sz="3600">
          <a:solidFill>
            <a:schemeClr val="bg1"/>
          </a:solidFill>
          <a:latin typeface="Footlight MT Light" pitchFamily="18" charset="0"/>
          <a:ea typeface="Arial" pitchFamily="-84" charset="0"/>
          <a:cs typeface="Arial" charset="0"/>
        </a:defRPr>
      </a:lvl2pPr>
      <a:lvl3pPr algn="ctr" rtl="0" eaLnBrk="0" fontAlgn="base" hangingPunct="0">
        <a:spcBef>
          <a:spcPct val="0"/>
        </a:spcBef>
        <a:spcAft>
          <a:spcPct val="0"/>
        </a:spcAft>
        <a:defRPr sz="3600">
          <a:solidFill>
            <a:schemeClr val="bg1"/>
          </a:solidFill>
          <a:latin typeface="Footlight MT Light" pitchFamily="18" charset="0"/>
          <a:ea typeface="Arial" pitchFamily="-84" charset="0"/>
          <a:cs typeface="Arial" charset="0"/>
        </a:defRPr>
      </a:lvl3pPr>
      <a:lvl4pPr algn="ctr" rtl="0" eaLnBrk="0" fontAlgn="base" hangingPunct="0">
        <a:spcBef>
          <a:spcPct val="0"/>
        </a:spcBef>
        <a:spcAft>
          <a:spcPct val="0"/>
        </a:spcAft>
        <a:defRPr sz="3600">
          <a:solidFill>
            <a:schemeClr val="bg1"/>
          </a:solidFill>
          <a:latin typeface="Footlight MT Light" pitchFamily="18" charset="0"/>
          <a:ea typeface="Arial" pitchFamily="-84" charset="0"/>
          <a:cs typeface="Arial" charset="0"/>
        </a:defRPr>
      </a:lvl4pPr>
      <a:lvl5pPr algn="ctr" rtl="0" eaLnBrk="0" fontAlgn="base" hangingPunct="0">
        <a:spcBef>
          <a:spcPct val="0"/>
        </a:spcBef>
        <a:spcAft>
          <a:spcPct val="0"/>
        </a:spcAft>
        <a:defRPr sz="3600">
          <a:solidFill>
            <a:schemeClr val="bg1"/>
          </a:solidFill>
          <a:latin typeface="Footlight MT Light" pitchFamily="18" charset="0"/>
          <a:ea typeface="Arial" pitchFamily="-84" charset="0"/>
          <a:cs typeface="Arial" charset="0"/>
        </a:defRPr>
      </a:lvl5pPr>
      <a:lvl6pPr marL="457200" algn="ctr" rtl="0" fontAlgn="base">
        <a:spcBef>
          <a:spcPct val="0"/>
        </a:spcBef>
        <a:spcAft>
          <a:spcPct val="0"/>
        </a:spcAft>
        <a:defRPr sz="3600">
          <a:solidFill>
            <a:schemeClr val="bg1"/>
          </a:solidFill>
          <a:latin typeface="Footlight MT Light" pitchFamily="18" charset="0"/>
          <a:cs typeface="Arial" charset="0"/>
        </a:defRPr>
      </a:lvl6pPr>
      <a:lvl7pPr marL="914400" algn="ctr" rtl="0" fontAlgn="base">
        <a:spcBef>
          <a:spcPct val="0"/>
        </a:spcBef>
        <a:spcAft>
          <a:spcPct val="0"/>
        </a:spcAft>
        <a:defRPr sz="3600">
          <a:solidFill>
            <a:schemeClr val="bg1"/>
          </a:solidFill>
          <a:latin typeface="Footlight MT Light" pitchFamily="18" charset="0"/>
          <a:cs typeface="Arial" charset="0"/>
        </a:defRPr>
      </a:lvl7pPr>
      <a:lvl8pPr marL="1371600" algn="ctr" rtl="0" fontAlgn="base">
        <a:spcBef>
          <a:spcPct val="0"/>
        </a:spcBef>
        <a:spcAft>
          <a:spcPct val="0"/>
        </a:spcAft>
        <a:defRPr sz="3600">
          <a:solidFill>
            <a:schemeClr val="bg1"/>
          </a:solidFill>
          <a:latin typeface="Footlight MT Light" pitchFamily="18" charset="0"/>
          <a:cs typeface="Arial" charset="0"/>
        </a:defRPr>
      </a:lvl8pPr>
      <a:lvl9pPr marL="1828800" algn="ctr" rtl="0" fontAlgn="base">
        <a:spcBef>
          <a:spcPct val="0"/>
        </a:spcBef>
        <a:spcAft>
          <a:spcPct val="0"/>
        </a:spcAft>
        <a:defRPr sz="3600">
          <a:solidFill>
            <a:schemeClr val="bg1"/>
          </a:solidFill>
          <a:latin typeface="Footlight MT Light" pitchFamily="18" charset="0"/>
          <a:cs typeface="Arial"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Arial" pitchFamily="-84" charset="0"/>
          <a:cs typeface="+mn-cs"/>
        </a:defRPr>
      </a:lvl1pPr>
      <a:lvl2pPr marL="742950" indent="-285750" algn="l" rtl="0" eaLnBrk="0" fontAlgn="base" hangingPunct="0">
        <a:spcBef>
          <a:spcPct val="20000"/>
        </a:spcBef>
        <a:spcAft>
          <a:spcPct val="0"/>
        </a:spcAft>
        <a:buChar char="–"/>
        <a:defRPr sz="2400">
          <a:solidFill>
            <a:srgbClr val="000066"/>
          </a:solidFill>
          <a:latin typeface="+mn-lt"/>
          <a:ea typeface="Arial" pitchFamily="-84" charset="0"/>
          <a:cs typeface="+mn-cs"/>
        </a:defRPr>
      </a:lvl2pPr>
      <a:lvl3pPr marL="1143000" indent="-228600" algn="l" rtl="0" eaLnBrk="0" fontAlgn="base" hangingPunct="0">
        <a:spcBef>
          <a:spcPct val="20000"/>
        </a:spcBef>
        <a:spcAft>
          <a:spcPct val="0"/>
        </a:spcAft>
        <a:buChar char="•"/>
        <a:defRPr sz="2000">
          <a:solidFill>
            <a:srgbClr val="000066"/>
          </a:solidFill>
          <a:latin typeface="+mn-lt"/>
          <a:ea typeface="Arial" pitchFamily="-84" charset="0"/>
          <a:cs typeface="+mn-cs"/>
        </a:defRPr>
      </a:lvl3pPr>
      <a:lvl4pPr marL="1600200" indent="-228600" algn="l" rtl="0" eaLnBrk="0" fontAlgn="base" hangingPunct="0">
        <a:spcBef>
          <a:spcPct val="20000"/>
        </a:spcBef>
        <a:spcAft>
          <a:spcPct val="0"/>
        </a:spcAft>
        <a:buChar char="–"/>
        <a:defRPr>
          <a:solidFill>
            <a:srgbClr val="000066"/>
          </a:solidFill>
          <a:latin typeface="+mn-lt"/>
          <a:ea typeface="Arial" pitchFamily="-84" charset="0"/>
          <a:cs typeface="+mn-cs"/>
        </a:defRPr>
      </a:lvl4pPr>
      <a:lvl5pPr marL="2057400" indent="-228600" algn="l" rtl="0" eaLnBrk="0" fontAlgn="base" hangingPunct="0">
        <a:spcBef>
          <a:spcPct val="20000"/>
        </a:spcBef>
        <a:spcAft>
          <a:spcPct val="0"/>
        </a:spcAft>
        <a:buChar char="»"/>
        <a:defRPr>
          <a:solidFill>
            <a:srgbClr val="000066"/>
          </a:solidFill>
          <a:latin typeface="+mn-lt"/>
          <a:ea typeface="Arial" pitchFamily="-84" charset="0"/>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3"/>
          <p:cNvSpPr>
            <a:spLocks noChangeArrowheads="1"/>
          </p:cNvSpPr>
          <p:nvPr userDrawn="1"/>
        </p:nvSpPr>
        <p:spPr bwMode="auto">
          <a:xfrm>
            <a:off x="0" y="0"/>
            <a:ext cx="9144000" cy="1143000"/>
          </a:xfrm>
          <a:prstGeom prst="rect">
            <a:avLst/>
          </a:prstGeom>
          <a:solidFill>
            <a:srgbClr val="000066"/>
          </a:solidFill>
          <a:ln w="9525">
            <a:noFill/>
            <a:miter lim="800000"/>
            <a:headEnd/>
            <a:tailEnd/>
          </a:ln>
          <a:effectLst/>
        </p:spPr>
        <p:txBody>
          <a:bodyPr wrap="none" anchor="ctr"/>
          <a:lstStyle/>
          <a:p>
            <a:pPr algn="l" eaLnBrk="1" hangingPunct="1">
              <a:defRPr/>
            </a:pPr>
            <a:endParaRPr lang="en-US" sz="1800" u="none">
              <a:solidFill>
                <a:srgbClr val="000000"/>
              </a:solidFill>
              <a:latin typeface="Tahoma" pitchFamily="34" charset="0"/>
              <a:cs typeface="Tahoma" pitchFamily="34" charset="0"/>
            </a:endParaRPr>
          </a:p>
        </p:txBody>
      </p:sp>
      <p:sp>
        <p:nvSpPr>
          <p:cNvPr id="1028" name="Rectangle 4"/>
          <p:cNvSpPr>
            <a:spLocks noGrp="1" noChangeArrowheads="1"/>
          </p:cNvSpPr>
          <p:nvPr>
            <p:ph type="title"/>
          </p:nvPr>
        </p:nvSpPr>
        <p:spPr bwMode="auto">
          <a:xfrm>
            <a:off x="1155703" y="0"/>
            <a:ext cx="7548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0"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Engravers MT" pitchFamily="18" charset="0"/>
              </a:defRPr>
            </a:lvl1pPr>
          </a:lstStyle>
          <a:p>
            <a:pPr eaLnBrk="1" hangingPunct="1">
              <a:defRPr/>
            </a:pPr>
            <a:endParaRPr lang="en-US" u="none">
              <a:solidFill>
                <a:srgbClr val="000000"/>
              </a:solidFill>
              <a:cs typeface="Tahoma" pitchFamily="34" charset="0"/>
            </a:endParaRPr>
          </a:p>
        </p:txBody>
      </p:sp>
      <p:sp>
        <p:nvSpPr>
          <p:cNvPr id="113671" name="Rectangle 7"/>
          <p:cNvSpPr>
            <a:spLocks noGrp="1" noChangeArrowheads="1"/>
          </p:cNvSpPr>
          <p:nvPr>
            <p:ph type="sldNum" sz="quarter" idx="4"/>
          </p:nvPr>
        </p:nvSpPr>
        <p:spPr bwMode="auto">
          <a:xfrm>
            <a:off x="6477000" y="6324896"/>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Engravers MT" pitchFamily="18" charset="0"/>
              </a:defRPr>
            </a:lvl1pPr>
          </a:lstStyle>
          <a:p>
            <a:pPr eaLnBrk="1" hangingPunct="1">
              <a:defRPr/>
            </a:pPr>
            <a:fld id="{9A2AE09C-DEAA-467F-A4B1-7CED4E3C874E}" type="slidenum">
              <a:rPr lang="en-US" u="none">
                <a:solidFill>
                  <a:srgbClr val="000000"/>
                </a:solidFill>
                <a:cs typeface="Tahoma" pitchFamily="34" charset="0"/>
              </a:rPr>
              <a:pPr eaLnBrk="1" hangingPunct="1">
                <a:defRPr/>
              </a:pPr>
              <a:t>‹#›</a:t>
            </a:fld>
            <a:endParaRPr lang="en-US" u="none">
              <a:solidFill>
                <a:srgbClr val="000000"/>
              </a:solidFill>
              <a:cs typeface="Tahoma" pitchFamily="34" charset="0"/>
            </a:endParaRPr>
          </a:p>
        </p:txBody>
      </p:sp>
      <p:pic>
        <p:nvPicPr>
          <p:cNvPr id="113672"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effectLst>
            <a:outerShdw dist="28398" dir="3806097" algn="ctr" rotWithShape="0">
              <a:schemeClr val="tx1"/>
            </a:outerShdw>
          </a:effectLst>
        </p:spPr>
      </p:pic>
    </p:spTree>
    <p:extLst>
      <p:ext uri="{BB962C8B-B14F-4D97-AF65-F5344CB8AC3E}">
        <p14:creationId xmlns:p14="http://schemas.microsoft.com/office/powerpoint/2010/main" val="3805928282"/>
      </p:ext>
    </p:extLst>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defRPr>
      </a:lvl2pPr>
      <a:lvl3pPr algn="ctr" rtl="0" eaLnBrk="0" fontAlgn="base" hangingPunct="0">
        <a:spcBef>
          <a:spcPct val="0"/>
        </a:spcBef>
        <a:spcAft>
          <a:spcPct val="0"/>
        </a:spcAft>
        <a:defRPr sz="3200" b="1">
          <a:solidFill>
            <a:schemeClr val="bg1"/>
          </a:solidFill>
          <a:latin typeface="Tahoma" pitchFamily="34" charset="0"/>
        </a:defRPr>
      </a:lvl3pPr>
      <a:lvl4pPr algn="ctr" rtl="0" eaLnBrk="0" fontAlgn="base" hangingPunct="0">
        <a:spcBef>
          <a:spcPct val="0"/>
        </a:spcBef>
        <a:spcAft>
          <a:spcPct val="0"/>
        </a:spcAft>
        <a:defRPr sz="3200" b="1">
          <a:solidFill>
            <a:schemeClr val="bg1"/>
          </a:solidFill>
          <a:latin typeface="Tahoma" pitchFamily="34" charset="0"/>
        </a:defRPr>
      </a:lvl4pPr>
      <a:lvl5pPr algn="ctr" rtl="0" eaLnBrk="0" fontAlgn="base" hangingPunct="0">
        <a:spcBef>
          <a:spcPct val="0"/>
        </a:spcBef>
        <a:spcAft>
          <a:spcPct val="0"/>
        </a:spcAft>
        <a:defRPr sz="3200" b="1">
          <a:solidFill>
            <a:schemeClr val="bg1"/>
          </a:solidFill>
          <a:latin typeface="Tahoma" pitchFamily="34" charset="0"/>
        </a:defRPr>
      </a:lvl5pPr>
      <a:lvl6pPr marL="457200" algn="ctr" rtl="0" fontAlgn="base">
        <a:spcBef>
          <a:spcPct val="0"/>
        </a:spcBef>
        <a:spcAft>
          <a:spcPct val="0"/>
        </a:spcAft>
        <a:defRPr sz="3200" b="1">
          <a:solidFill>
            <a:schemeClr val="bg1"/>
          </a:solidFill>
          <a:latin typeface="Tahoma" pitchFamily="34" charset="0"/>
        </a:defRPr>
      </a:lvl6pPr>
      <a:lvl7pPr marL="914400" algn="ctr" rtl="0" fontAlgn="base">
        <a:spcBef>
          <a:spcPct val="0"/>
        </a:spcBef>
        <a:spcAft>
          <a:spcPct val="0"/>
        </a:spcAft>
        <a:defRPr sz="3200" b="1">
          <a:solidFill>
            <a:schemeClr val="bg1"/>
          </a:solidFill>
          <a:latin typeface="Tahoma" pitchFamily="34" charset="0"/>
        </a:defRPr>
      </a:lvl7pPr>
      <a:lvl8pPr marL="1371600" algn="ctr" rtl="0" fontAlgn="base">
        <a:spcBef>
          <a:spcPct val="0"/>
        </a:spcBef>
        <a:spcAft>
          <a:spcPct val="0"/>
        </a:spcAft>
        <a:defRPr sz="3200" b="1">
          <a:solidFill>
            <a:schemeClr val="bg1"/>
          </a:solidFill>
          <a:latin typeface="Tahoma" pitchFamily="34" charset="0"/>
        </a:defRPr>
      </a:lvl8pPr>
      <a:lvl9pPr marL="1828800" algn="ctr" rtl="0" fontAlgn="base">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800">
          <a:solidFill>
            <a:srgbClr val="000066"/>
          </a:solidFill>
          <a:latin typeface="+mn-lt"/>
        </a:defRPr>
      </a:lvl3pPr>
      <a:lvl4pPr marL="1600200" indent="-228600" algn="l" rtl="0" eaLnBrk="0" fontAlgn="base" hangingPunct="0">
        <a:spcBef>
          <a:spcPct val="20000"/>
        </a:spcBef>
        <a:spcAft>
          <a:spcPct val="0"/>
        </a:spcAft>
        <a:buChar char="–"/>
        <a:defRPr sz="2800">
          <a:solidFill>
            <a:srgbClr val="000066"/>
          </a:solidFill>
          <a:latin typeface="+mn-lt"/>
        </a:defRPr>
      </a:lvl4pPr>
      <a:lvl5pPr marL="2057400" indent="-228600" algn="l" rtl="0" eaLnBrk="0" fontAlgn="base" hangingPunct="0">
        <a:spcBef>
          <a:spcPct val="20000"/>
        </a:spcBef>
        <a:spcAft>
          <a:spcPct val="0"/>
        </a:spcAft>
        <a:buChar char="»"/>
        <a:defRPr sz="2800">
          <a:solidFill>
            <a:srgbClr val="000066"/>
          </a:solidFill>
          <a:latin typeface="+mn-lt"/>
        </a:defRPr>
      </a:lvl5pPr>
      <a:lvl6pPr marL="2514600" indent="-228600" algn="l" rtl="0" fontAlgn="base">
        <a:spcBef>
          <a:spcPct val="20000"/>
        </a:spcBef>
        <a:spcAft>
          <a:spcPct val="0"/>
        </a:spcAft>
        <a:buChar char="»"/>
        <a:defRPr sz="2800">
          <a:solidFill>
            <a:srgbClr val="000066"/>
          </a:solidFill>
          <a:latin typeface="+mn-lt"/>
        </a:defRPr>
      </a:lvl6pPr>
      <a:lvl7pPr marL="2971800" indent="-228600" algn="l" rtl="0" fontAlgn="base">
        <a:spcBef>
          <a:spcPct val="20000"/>
        </a:spcBef>
        <a:spcAft>
          <a:spcPct val="0"/>
        </a:spcAft>
        <a:buChar char="»"/>
        <a:defRPr sz="2800">
          <a:solidFill>
            <a:srgbClr val="000066"/>
          </a:solidFill>
          <a:latin typeface="+mn-lt"/>
        </a:defRPr>
      </a:lvl7pPr>
      <a:lvl8pPr marL="3429000" indent="-228600" algn="l" rtl="0" fontAlgn="base">
        <a:spcBef>
          <a:spcPct val="20000"/>
        </a:spcBef>
        <a:spcAft>
          <a:spcPct val="0"/>
        </a:spcAft>
        <a:buChar char="»"/>
        <a:defRPr sz="2800">
          <a:solidFill>
            <a:srgbClr val="000066"/>
          </a:solidFill>
          <a:latin typeface="+mn-lt"/>
        </a:defRPr>
      </a:lvl8pPr>
      <a:lvl9pPr marL="3886200" indent="-228600" algn="l" rtl="0" fontAlgn="base">
        <a:spcBef>
          <a:spcPct val="20000"/>
        </a:spcBef>
        <a:spcAft>
          <a:spcPct val="0"/>
        </a:spcAft>
        <a:buChar char="»"/>
        <a:defRPr sz="28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544533184"/>
      </p:ext>
    </p:extLst>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defRPr>
      </a:lvl2pPr>
      <a:lvl3pPr algn="ctr" rtl="0" eaLnBrk="0" fontAlgn="base" hangingPunct="0">
        <a:spcBef>
          <a:spcPct val="0"/>
        </a:spcBef>
        <a:spcAft>
          <a:spcPct val="0"/>
        </a:spcAft>
        <a:defRPr sz="3200" b="1">
          <a:solidFill>
            <a:schemeClr val="bg1"/>
          </a:solidFill>
          <a:latin typeface="Tahoma" pitchFamily="34" charset="0"/>
        </a:defRPr>
      </a:lvl3pPr>
      <a:lvl4pPr algn="ctr" rtl="0" eaLnBrk="0" fontAlgn="base" hangingPunct="0">
        <a:spcBef>
          <a:spcPct val="0"/>
        </a:spcBef>
        <a:spcAft>
          <a:spcPct val="0"/>
        </a:spcAft>
        <a:defRPr sz="3200" b="1">
          <a:solidFill>
            <a:schemeClr val="bg1"/>
          </a:solidFill>
          <a:latin typeface="Tahoma" pitchFamily="34" charset="0"/>
        </a:defRPr>
      </a:lvl4pPr>
      <a:lvl5pPr algn="ctr" rtl="0" eaLnBrk="0" fontAlgn="base" hangingPunct="0">
        <a:spcBef>
          <a:spcPct val="0"/>
        </a:spcBef>
        <a:spcAft>
          <a:spcPct val="0"/>
        </a:spcAft>
        <a:defRPr sz="3200" b="1">
          <a:solidFill>
            <a:schemeClr val="bg1"/>
          </a:solidFill>
          <a:latin typeface="Tahoma" pitchFamily="34" charset="0"/>
        </a:defRPr>
      </a:lvl5pPr>
      <a:lvl6pPr marL="457200" algn="ctr" rtl="0" fontAlgn="base">
        <a:spcBef>
          <a:spcPct val="0"/>
        </a:spcBef>
        <a:spcAft>
          <a:spcPct val="0"/>
        </a:spcAft>
        <a:defRPr sz="3200" b="1">
          <a:solidFill>
            <a:schemeClr val="bg1"/>
          </a:solidFill>
          <a:latin typeface="Tahoma" pitchFamily="34" charset="0"/>
        </a:defRPr>
      </a:lvl6pPr>
      <a:lvl7pPr marL="914400" algn="ctr" rtl="0" fontAlgn="base">
        <a:spcBef>
          <a:spcPct val="0"/>
        </a:spcBef>
        <a:spcAft>
          <a:spcPct val="0"/>
        </a:spcAft>
        <a:defRPr sz="3200" b="1">
          <a:solidFill>
            <a:schemeClr val="bg1"/>
          </a:solidFill>
          <a:latin typeface="Tahoma" pitchFamily="34" charset="0"/>
        </a:defRPr>
      </a:lvl7pPr>
      <a:lvl8pPr marL="1371600" algn="ctr" rtl="0" fontAlgn="base">
        <a:spcBef>
          <a:spcPct val="0"/>
        </a:spcBef>
        <a:spcAft>
          <a:spcPct val="0"/>
        </a:spcAft>
        <a:defRPr sz="3200" b="1">
          <a:solidFill>
            <a:schemeClr val="bg1"/>
          </a:solidFill>
          <a:latin typeface="Tahoma" pitchFamily="34" charset="0"/>
        </a:defRPr>
      </a:lvl8pPr>
      <a:lvl9pPr marL="1828800" algn="ctr" rtl="0" fontAlgn="base">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800">
          <a:solidFill>
            <a:schemeClr val="bg1"/>
          </a:solidFill>
          <a:latin typeface="+mn-lt"/>
        </a:defRPr>
      </a:lvl4pPr>
      <a:lvl5pPr marL="2057400" indent="-228600" algn="l" rtl="0" eaLnBrk="0" fontAlgn="base" hangingPunct="0">
        <a:spcBef>
          <a:spcPct val="20000"/>
        </a:spcBef>
        <a:spcAft>
          <a:spcPct val="0"/>
        </a:spcAft>
        <a:buChar char="»"/>
        <a:defRPr sz="2800">
          <a:solidFill>
            <a:schemeClr val="bg1"/>
          </a:solidFill>
          <a:latin typeface="+mn-lt"/>
        </a:defRPr>
      </a:lvl5pPr>
      <a:lvl6pPr marL="2514600" indent="-228600" algn="l" rtl="0" fontAlgn="base">
        <a:spcBef>
          <a:spcPct val="20000"/>
        </a:spcBef>
        <a:spcAft>
          <a:spcPct val="0"/>
        </a:spcAft>
        <a:buChar char="»"/>
        <a:defRPr sz="2800">
          <a:solidFill>
            <a:schemeClr val="bg1"/>
          </a:solidFill>
          <a:latin typeface="+mn-lt"/>
        </a:defRPr>
      </a:lvl6pPr>
      <a:lvl7pPr marL="2971800" indent="-228600" algn="l" rtl="0" fontAlgn="base">
        <a:spcBef>
          <a:spcPct val="20000"/>
        </a:spcBef>
        <a:spcAft>
          <a:spcPct val="0"/>
        </a:spcAft>
        <a:buChar char="»"/>
        <a:defRPr sz="2800">
          <a:solidFill>
            <a:schemeClr val="bg1"/>
          </a:solidFill>
          <a:latin typeface="+mn-lt"/>
        </a:defRPr>
      </a:lvl7pPr>
      <a:lvl8pPr marL="3429000" indent="-228600" algn="l" rtl="0" fontAlgn="base">
        <a:spcBef>
          <a:spcPct val="20000"/>
        </a:spcBef>
        <a:spcAft>
          <a:spcPct val="0"/>
        </a:spcAft>
        <a:buChar char="»"/>
        <a:defRPr sz="2800">
          <a:solidFill>
            <a:schemeClr val="bg1"/>
          </a:solidFill>
          <a:latin typeface="+mn-lt"/>
        </a:defRPr>
      </a:lvl8pPr>
      <a:lvl9pPr marL="3886200" indent="-228600" algn="l" rtl="0" fontAlgn="base">
        <a:spcBef>
          <a:spcPct val="20000"/>
        </a:spcBef>
        <a:spcAft>
          <a:spcPct val="0"/>
        </a:spcAft>
        <a:buChar char="»"/>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4957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949571"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949575" name="Picture 7" descr="shield"/>
          <p:cNvPicPr>
            <a:picLocks noChangeAspect="1" noChangeArrowheads="1"/>
          </p:cNvPicPr>
          <p:nvPr userDrawn="1"/>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867848"/>
      </p:ext>
    </p:extLst>
  </p:cSld>
  <p:clrMap bg1="dk2" tx1="lt1" bg2="dk1" tx2="lt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21922" name="Rectangle 2"/>
          <p:cNvSpPr>
            <a:spLocks noGrp="1" noChangeArrowheads="1"/>
          </p:cNvSpPr>
          <p:nvPr>
            <p:ph type="title"/>
          </p:nvPr>
        </p:nvSpPr>
        <p:spPr bwMode="auto">
          <a:xfrm>
            <a:off x="1066948" y="762000"/>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21923" name="Rectangle 3"/>
          <p:cNvSpPr>
            <a:spLocks noGrp="1" noChangeArrowheads="1"/>
          </p:cNvSpPr>
          <p:nvPr>
            <p:ph type="body" idx="1"/>
          </p:nvPr>
        </p:nvSpPr>
        <p:spPr bwMode="auto">
          <a:xfrm>
            <a:off x="1066948" y="1828800"/>
            <a:ext cx="54848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9381343"/>
      </p:ext>
    </p:extLst>
  </p:cSld>
  <p:clrMap bg1="dk2" tx1="lt1" bg2="dk1" tx2="lt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Lst>
  <p:txStyles>
    <p:titleStyle>
      <a:lvl1pPr algn="l" rtl="0" fontAlgn="base">
        <a:spcBef>
          <a:spcPct val="0"/>
        </a:spcBef>
        <a:spcAft>
          <a:spcPct val="0"/>
        </a:spcAft>
        <a:defRPr sz="3200">
          <a:solidFill>
            <a:srgbClr val="79551B"/>
          </a:solidFill>
          <a:latin typeface="+mj-lt"/>
          <a:ea typeface="+mj-ea"/>
          <a:cs typeface="+mj-cs"/>
        </a:defRPr>
      </a:lvl1pPr>
      <a:lvl2pPr algn="l" rtl="0" fontAlgn="base">
        <a:spcBef>
          <a:spcPct val="0"/>
        </a:spcBef>
        <a:spcAft>
          <a:spcPct val="0"/>
        </a:spcAft>
        <a:defRPr sz="3200">
          <a:solidFill>
            <a:srgbClr val="79551B"/>
          </a:solidFill>
          <a:latin typeface="Galatia SIL" pitchFamily="2" charset="0"/>
          <a:cs typeface="Arial" pitchFamily="34" charset="0"/>
        </a:defRPr>
      </a:lvl2pPr>
      <a:lvl3pPr algn="l" rtl="0" fontAlgn="base">
        <a:spcBef>
          <a:spcPct val="0"/>
        </a:spcBef>
        <a:spcAft>
          <a:spcPct val="0"/>
        </a:spcAft>
        <a:defRPr sz="3200">
          <a:solidFill>
            <a:srgbClr val="79551B"/>
          </a:solidFill>
          <a:latin typeface="Galatia SIL" pitchFamily="2" charset="0"/>
          <a:cs typeface="Arial" pitchFamily="34" charset="0"/>
        </a:defRPr>
      </a:lvl3pPr>
      <a:lvl4pPr algn="l" rtl="0" fontAlgn="base">
        <a:spcBef>
          <a:spcPct val="0"/>
        </a:spcBef>
        <a:spcAft>
          <a:spcPct val="0"/>
        </a:spcAft>
        <a:defRPr sz="3200">
          <a:solidFill>
            <a:srgbClr val="79551B"/>
          </a:solidFill>
          <a:latin typeface="Galatia SIL" pitchFamily="2" charset="0"/>
          <a:cs typeface="Arial" pitchFamily="34" charset="0"/>
        </a:defRPr>
      </a:lvl4pPr>
      <a:lvl5pPr algn="l" rtl="0" fontAlgn="base">
        <a:spcBef>
          <a:spcPct val="0"/>
        </a:spcBef>
        <a:spcAft>
          <a:spcPct val="0"/>
        </a:spcAft>
        <a:defRPr sz="3200">
          <a:solidFill>
            <a:srgbClr val="79551B"/>
          </a:solidFill>
          <a:latin typeface="Galatia SIL" pitchFamily="2" charset="0"/>
          <a:cs typeface="Arial" pitchFamily="34" charset="0"/>
        </a:defRPr>
      </a:lvl5pPr>
      <a:lvl6pPr marL="457200" algn="l" rtl="0" fontAlgn="base">
        <a:spcBef>
          <a:spcPct val="0"/>
        </a:spcBef>
        <a:spcAft>
          <a:spcPct val="0"/>
        </a:spcAft>
        <a:defRPr sz="3200">
          <a:solidFill>
            <a:srgbClr val="79551B"/>
          </a:solidFill>
          <a:latin typeface="Galatia SIL" pitchFamily="2" charset="0"/>
          <a:cs typeface="Arial" pitchFamily="34" charset="0"/>
        </a:defRPr>
      </a:lvl6pPr>
      <a:lvl7pPr marL="914400" algn="l" rtl="0" fontAlgn="base">
        <a:spcBef>
          <a:spcPct val="0"/>
        </a:spcBef>
        <a:spcAft>
          <a:spcPct val="0"/>
        </a:spcAft>
        <a:defRPr sz="3200">
          <a:solidFill>
            <a:srgbClr val="79551B"/>
          </a:solidFill>
          <a:latin typeface="Galatia SIL" pitchFamily="2" charset="0"/>
          <a:cs typeface="Arial" pitchFamily="34" charset="0"/>
        </a:defRPr>
      </a:lvl7pPr>
      <a:lvl8pPr marL="1371600" algn="l" rtl="0" fontAlgn="base">
        <a:spcBef>
          <a:spcPct val="0"/>
        </a:spcBef>
        <a:spcAft>
          <a:spcPct val="0"/>
        </a:spcAft>
        <a:defRPr sz="3200">
          <a:solidFill>
            <a:srgbClr val="79551B"/>
          </a:solidFill>
          <a:latin typeface="Galatia SIL" pitchFamily="2" charset="0"/>
          <a:cs typeface="Arial" pitchFamily="34" charset="0"/>
        </a:defRPr>
      </a:lvl8pPr>
      <a:lvl9pPr marL="1828800" algn="l" rtl="0" fontAlgn="base">
        <a:spcBef>
          <a:spcPct val="0"/>
        </a:spcBef>
        <a:spcAft>
          <a:spcPct val="0"/>
        </a:spcAft>
        <a:defRPr sz="3200">
          <a:solidFill>
            <a:srgbClr val="79551B"/>
          </a:solidFill>
          <a:latin typeface="Galatia SIL" pitchFamily="2" charset="0"/>
          <a:cs typeface="Arial" pitchFamily="34" charset="0"/>
        </a:defRPr>
      </a:lvl9pPr>
    </p:titleStyle>
    <p:bodyStyle>
      <a:lvl1pPr marL="342900" indent="-342900" algn="l" rtl="0" fontAlgn="base">
        <a:spcBef>
          <a:spcPct val="20000"/>
        </a:spcBef>
        <a:spcAft>
          <a:spcPct val="0"/>
        </a:spcAft>
        <a:buChar char="•"/>
        <a:defRPr sz="2800">
          <a:solidFill>
            <a:srgbClr val="79551B"/>
          </a:solidFill>
          <a:latin typeface="+mn-lt"/>
          <a:ea typeface="+mn-ea"/>
          <a:cs typeface="+mn-cs"/>
        </a:defRPr>
      </a:lvl1pPr>
      <a:lvl2pPr marL="742950" indent="-285750" algn="l" rtl="0" fontAlgn="base">
        <a:spcBef>
          <a:spcPct val="20000"/>
        </a:spcBef>
        <a:spcAft>
          <a:spcPct val="0"/>
        </a:spcAft>
        <a:buChar char="–"/>
        <a:defRPr sz="2400">
          <a:solidFill>
            <a:srgbClr val="79551B"/>
          </a:solidFill>
          <a:latin typeface="+mn-lt"/>
          <a:cs typeface="+mn-cs"/>
        </a:defRPr>
      </a:lvl2pPr>
      <a:lvl3pPr marL="1143000" indent="-228600" algn="l" rtl="0" fontAlgn="base">
        <a:spcBef>
          <a:spcPct val="20000"/>
        </a:spcBef>
        <a:spcAft>
          <a:spcPct val="0"/>
        </a:spcAft>
        <a:buChar char="•"/>
        <a:defRPr sz="2000">
          <a:solidFill>
            <a:srgbClr val="79551B"/>
          </a:solidFill>
          <a:latin typeface="+mn-lt"/>
          <a:cs typeface="+mn-cs"/>
        </a:defRPr>
      </a:lvl3pPr>
      <a:lvl4pPr marL="1600200" indent="-228600" algn="l" rtl="0" fontAlgn="base">
        <a:spcBef>
          <a:spcPct val="20000"/>
        </a:spcBef>
        <a:spcAft>
          <a:spcPct val="0"/>
        </a:spcAft>
        <a:buChar char="–"/>
        <a:defRPr>
          <a:solidFill>
            <a:srgbClr val="79551B"/>
          </a:solidFill>
          <a:latin typeface="+mn-lt"/>
          <a:cs typeface="+mn-cs"/>
        </a:defRPr>
      </a:lvl4pPr>
      <a:lvl5pPr marL="2057400" indent="-228600" algn="l" rtl="0" fontAlgn="base">
        <a:spcBef>
          <a:spcPct val="20000"/>
        </a:spcBef>
        <a:spcAft>
          <a:spcPct val="0"/>
        </a:spcAft>
        <a:buChar char="»"/>
        <a:defRPr sz="1600">
          <a:solidFill>
            <a:srgbClr val="79551B"/>
          </a:solidFill>
          <a:latin typeface="+mn-lt"/>
          <a:cs typeface="+mn-cs"/>
        </a:defRPr>
      </a:lvl5pPr>
      <a:lvl6pPr marL="2514600" indent="-228600" algn="l" rtl="0" fontAlgn="base">
        <a:spcBef>
          <a:spcPct val="20000"/>
        </a:spcBef>
        <a:spcAft>
          <a:spcPct val="0"/>
        </a:spcAft>
        <a:buChar char="»"/>
        <a:defRPr sz="1600">
          <a:solidFill>
            <a:srgbClr val="79551B"/>
          </a:solidFill>
          <a:latin typeface="+mn-lt"/>
          <a:cs typeface="+mn-cs"/>
        </a:defRPr>
      </a:lvl6pPr>
      <a:lvl7pPr marL="2971800" indent="-228600" algn="l" rtl="0" fontAlgn="base">
        <a:spcBef>
          <a:spcPct val="20000"/>
        </a:spcBef>
        <a:spcAft>
          <a:spcPct val="0"/>
        </a:spcAft>
        <a:buChar char="»"/>
        <a:defRPr sz="1600">
          <a:solidFill>
            <a:srgbClr val="79551B"/>
          </a:solidFill>
          <a:latin typeface="+mn-lt"/>
          <a:cs typeface="+mn-cs"/>
        </a:defRPr>
      </a:lvl7pPr>
      <a:lvl8pPr marL="3429000" indent="-228600" algn="l" rtl="0" fontAlgn="base">
        <a:spcBef>
          <a:spcPct val="20000"/>
        </a:spcBef>
        <a:spcAft>
          <a:spcPct val="0"/>
        </a:spcAft>
        <a:buChar char="»"/>
        <a:defRPr sz="1600">
          <a:solidFill>
            <a:srgbClr val="79551B"/>
          </a:solidFill>
          <a:latin typeface="+mn-lt"/>
          <a:cs typeface="+mn-cs"/>
        </a:defRPr>
      </a:lvl8pPr>
      <a:lvl9pPr marL="3886200" indent="-228600" algn="l" rtl="0" fontAlgn="base">
        <a:spcBef>
          <a:spcPct val="20000"/>
        </a:spcBef>
        <a:spcAft>
          <a:spcPct val="0"/>
        </a:spcAft>
        <a:buChar char="»"/>
        <a:defRPr sz="1600">
          <a:solidFill>
            <a:srgbClr val="79551B"/>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61890" name="Picture 2"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5619" name="Rectangle 3"/>
          <p:cNvSpPr>
            <a:spLocks noChangeArrowheads="1"/>
          </p:cNvSpPr>
          <p:nvPr userDrawn="1"/>
        </p:nvSpPr>
        <p:spPr bwMode="auto">
          <a:xfrm>
            <a:off x="0" y="0"/>
            <a:ext cx="9144000" cy="1143000"/>
          </a:xfrm>
          <a:prstGeom prst="rect">
            <a:avLst/>
          </a:prstGeom>
          <a:solidFill>
            <a:srgbClr val="000066"/>
          </a:solidFill>
          <a:ln w="9525">
            <a:noFill/>
            <a:miter lim="800000"/>
            <a:headEnd/>
            <a:tailEnd/>
          </a:ln>
          <a:effectLst/>
        </p:spPr>
        <p:txBody>
          <a:bodyPr wrap="none" anchor="ctr"/>
          <a:lstStyle>
            <a:lvl1pPr>
              <a:defRPr kumimoji="1" sz="2400">
                <a:solidFill>
                  <a:schemeClr val="tx1"/>
                </a:solidFill>
                <a:latin typeface="Galatia SIL" pitchFamily="2" charset="0"/>
              </a:defRPr>
            </a:lvl1pPr>
            <a:lvl2pPr marL="742950" indent="-285750">
              <a:defRPr kumimoji="1" sz="2400">
                <a:solidFill>
                  <a:schemeClr val="tx1"/>
                </a:solidFill>
                <a:latin typeface="Galatia SIL" pitchFamily="2" charset="0"/>
              </a:defRPr>
            </a:lvl2pPr>
            <a:lvl3pPr marL="1143000" indent="-228600">
              <a:defRPr kumimoji="1" sz="2400">
                <a:solidFill>
                  <a:schemeClr val="tx1"/>
                </a:solidFill>
                <a:latin typeface="Galatia SIL" pitchFamily="2" charset="0"/>
              </a:defRPr>
            </a:lvl3pPr>
            <a:lvl4pPr marL="1600200" indent="-228600">
              <a:defRPr kumimoji="1" sz="2400">
                <a:solidFill>
                  <a:schemeClr val="tx1"/>
                </a:solidFill>
                <a:latin typeface="Galatia SIL" pitchFamily="2" charset="0"/>
              </a:defRPr>
            </a:lvl4pPr>
            <a:lvl5pPr marL="2057400" indent="-228600">
              <a:defRPr kumimoji="1" sz="2400">
                <a:solidFill>
                  <a:schemeClr val="tx1"/>
                </a:solidFill>
                <a:latin typeface="Galatia SIL" pitchFamily="2" charset="0"/>
              </a:defRPr>
            </a:lvl5pPr>
            <a:lvl6pPr marL="2514600" indent="-228600" fontAlgn="base">
              <a:spcBef>
                <a:spcPct val="0"/>
              </a:spcBef>
              <a:spcAft>
                <a:spcPct val="0"/>
              </a:spcAft>
              <a:defRPr kumimoji="1" sz="2400">
                <a:solidFill>
                  <a:schemeClr val="tx1"/>
                </a:solidFill>
                <a:latin typeface="Galatia SIL" pitchFamily="2" charset="0"/>
              </a:defRPr>
            </a:lvl6pPr>
            <a:lvl7pPr marL="2971800" indent="-228600" fontAlgn="base">
              <a:spcBef>
                <a:spcPct val="0"/>
              </a:spcBef>
              <a:spcAft>
                <a:spcPct val="0"/>
              </a:spcAft>
              <a:defRPr kumimoji="1" sz="2400">
                <a:solidFill>
                  <a:schemeClr val="tx1"/>
                </a:solidFill>
                <a:latin typeface="Galatia SIL" pitchFamily="2" charset="0"/>
              </a:defRPr>
            </a:lvl7pPr>
            <a:lvl8pPr marL="3429000" indent="-228600" fontAlgn="base">
              <a:spcBef>
                <a:spcPct val="0"/>
              </a:spcBef>
              <a:spcAft>
                <a:spcPct val="0"/>
              </a:spcAft>
              <a:defRPr kumimoji="1" sz="2400">
                <a:solidFill>
                  <a:schemeClr val="tx1"/>
                </a:solidFill>
                <a:latin typeface="Galatia SIL" pitchFamily="2" charset="0"/>
              </a:defRPr>
            </a:lvl8pPr>
            <a:lvl9pPr marL="3886200" indent="-228600" fontAlgn="base">
              <a:spcBef>
                <a:spcPct val="0"/>
              </a:spcBef>
              <a:spcAft>
                <a:spcPct val="0"/>
              </a:spcAft>
              <a:defRPr kumimoji="1" sz="2400">
                <a:solidFill>
                  <a:schemeClr val="tx1"/>
                </a:solidFill>
                <a:latin typeface="Galatia SIL" pitchFamily="2" charset="0"/>
              </a:defRPr>
            </a:lvl9pPr>
          </a:lstStyle>
          <a:p>
            <a:pPr algn="l" eaLnBrk="1" hangingPunct="1"/>
            <a:endParaRPr kumimoji="0" lang="zh-TW" altLang="en-US" sz="1800" u="none" smtClean="0">
              <a:solidFill>
                <a:srgbClr val="000000"/>
              </a:solidFill>
              <a:latin typeface="Tahoma" pitchFamily="34" charset="0"/>
              <a:ea typeface="PMingLiU" pitchFamily="18" charset="-120"/>
            </a:endParaRPr>
          </a:p>
        </p:txBody>
      </p:sp>
      <p:sp>
        <p:nvSpPr>
          <p:cNvPr id="7461892"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46189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775622"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chemeClr val="tx1"/>
                </a:solidFill>
                <a:latin typeface="Arial" pitchFamily="34" charset="0"/>
                <a:ea typeface="PMingLiU" pitchFamily="18" charset="-120"/>
                <a:cs typeface="+mn-cs"/>
              </a:defRPr>
            </a:lvl1pPr>
          </a:lstStyle>
          <a:p>
            <a:endParaRPr lang="en-US" altLang="zh-TW" smtClean="0">
              <a:solidFill>
                <a:srgbClr val="000000"/>
              </a:solidFill>
            </a:endParaRPr>
          </a:p>
        </p:txBody>
      </p:sp>
      <p:sp>
        <p:nvSpPr>
          <p:cNvPr id="1775623" name="Rectangle 7"/>
          <p:cNvSpPr>
            <a:spLocks noGrp="1" noChangeArrowheads="1"/>
          </p:cNvSpPr>
          <p:nvPr>
            <p:ph type="sldNum" sz="quarter" idx="4"/>
          </p:nvPr>
        </p:nvSpPr>
        <p:spPr bwMode="auto">
          <a:xfrm>
            <a:off x="6477000" y="6324896"/>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u="none">
                <a:solidFill>
                  <a:schemeClr val="tx1"/>
                </a:solidFill>
                <a:latin typeface="Arial" pitchFamily="34" charset="0"/>
                <a:ea typeface="PMingLiU" pitchFamily="18" charset="-120"/>
                <a:cs typeface="+mn-cs"/>
              </a:defRPr>
            </a:lvl1pPr>
          </a:lstStyle>
          <a:p>
            <a:fld id="{921008A0-808B-4B46-A9B7-41B5CAD573DC}" type="slidenum">
              <a:rPr lang="en-US" altLang="zh-TW" smtClean="0">
                <a:solidFill>
                  <a:srgbClr val="000000"/>
                </a:solidFill>
              </a:rPr>
              <a:pPr/>
              <a:t>‹#›</a:t>
            </a:fld>
            <a:endParaRPr lang="en-US" altLang="zh-TW" smtClean="0">
              <a:solidFill>
                <a:srgbClr val="000000"/>
              </a:solidFill>
            </a:endParaRPr>
          </a:p>
        </p:txBody>
      </p:sp>
      <p:pic>
        <p:nvPicPr>
          <p:cNvPr id="1775624"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effectLst>
            <a:outerShdw dist="28398" dir="3806097" algn="ctr" rotWithShape="0">
              <a:schemeClr val="tx1"/>
            </a:outerShdw>
          </a:effectLst>
        </p:spPr>
      </p:pic>
    </p:spTree>
    <p:extLst>
      <p:ext uri="{BB962C8B-B14F-4D97-AF65-F5344CB8AC3E}">
        <p14:creationId xmlns:p14="http://schemas.microsoft.com/office/powerpoint/2010/main" val="1339862695"/>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Footlight MT Light" pitchFamily="18" charset="0"/>
          <a:cs typeface="Arial" pitchFamily="34" charset="0"/>
        </a:defRPr>
      </a:lvl2pPr>
      <a:lvl3pPr algn="ctr" rtl="0" fontAlgn="base">
        <a:spcBef>
          <a:spcPct val="0"/>
        </a:spcBef>
        <a:spcAft>
          <a:spcPct val="0"/>
        </a:spcAft>
        <a:defRPr sz="3600">
          <a:solidFill>
            <a:schemeClr val="bg1"/>
          </a:solidFill>
          <a:latin typeface="Footlight MT Light" pitchFamily="18" charset="0"/>
          <a:cs typeface="Arial" pitchFamily="34" charset="0"/>
        </a:defRPr>
      </a:lvl3pPr>
      <a:lvl4pPr algn="ctr" rtl="0" fontAlgn="base">
        <a:spcBef>
          <a:spcPct val="0"/>
        </a:spcBef>
        <a:spcAft>
          <a:spcPct val="0"/>
        </a:spcAft>
        <a:defRPr sz="3600">
          <a:solidFill>
            <a:schemeClr val="bg1"/>
          </a:solidFill>
          <a:latin typeface="Footlight MT Light" pitchFamily="18" charset="0"/>
          <a:cs typeface="Arial" pitchFamily="34" charset="0"/>
        </a:defRPr>
      </a:lvl4pPr>
      <a:lvl5pPr algn="ctr" rtl="0" fontAlgn="base">
        <a:spcBef>
          <a:spcPct val="0"/>
        </a:spcBef>
        <a:spcAft>
          <a:spcPct val="0"/>
        </a:spcAft>
        <a:defRPr sz="3600">
          <a:solidFill>
            <a:schemeClr val="bg1"/>
          </a:solidFill>
          <a:latin typeface="Footlight MT Light" pitchFamily="18" charset="0"/>
          <a:cs typeface="Arial" pitchFamily="34" charset="0"/>
        </a:defRPr>
      </a:lvl5pPr>
      <a:lvl6pPr marL="457200" algn="ctr" rtl="0" fontAlgn="base">
        <a:spcBef>
          <a:spcPct val="0"/>
        </a:spcBef>
        <a:spcAft>
          <a:spcPct val="0"/>
        </a:spcAft>
        <a:defRPr sz="3600">
          <a:solidFill>
            <a:schemeClr val="bg1"/>
          </a:solidFill>
          <a:latin typeface="Footlight MT Light" pitchFamily="18" charset="0"/>
          <a:cs typeface="Arial" pitchFamily="34" charset="0"/>
        </a:defRPr>
      </a:lvl6pPr>
      <a:lvl7pPr marL="914400" algn="ctr" rtl="0" fontAlgn="base">
        <a:spcBef>
          <a:spcPct val="0"/>
        </a:spcBef>
        <a:spcAft>
          <a:spcPct val="0"/>
        </a:spcAft>
        <a:defRPr sz="3600">
          <a:solidFill>
            <a:schemeClr val="bg1"/>
          </a:solidFill>
          <a:latin typeface="Footlight MT Light" pitchFamily="18" charset="0"/>
          <a:cs typeface="Arial" pitchFamily="34" charset="0"/>
        </a:defRPr>
      </a:lvl7pPr>
      <a:lvl8pPr marL="1371600" algn="ctr" rtl="0" fontAlgn="base">
        <a:spcBef>
          <a:spcPct val="0"/>
        </a:spcBef>
        <a:spcAft>
          <a:spcPct val="0"/>
        </a:spcAft>
        <a:defRPr sz="3600">
          <a:solidFill>
            <a:schemeClr val="bg1"/>
          </a:solidFill>
          <a:latin typeface="Footlight MT Light" pitchFamily="18" charset="0"/>
          <a:cs typeface="Arial" pitchFamily="34" charset="0"/>
        </a:defRPr>
      </a:lvl8pPr>
      <a:lvl9pPr marL="1828800" algn="ctr" rtl="0" fontAlgn="base">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fontAlgn="base">
        <a:spcBef>
          <a:spcPct val="20000"/>
        </a:spcBef>
        <a:spcAft>
          <a:spcPct val="0"/>
        </a:spcAft>
        <a:buChar char="•"/>
        <a:defRPr sz="2800">
          <a:solidFill>
            <a:srgbClr val="000066"/>
          </a:solidFill>
          <a:latin typeface="+mn-lt"/>
          <a:ea typeface="+mn-ea"/>
          <a:cs typeface="+mn-cs"/>
        </a:defRPr>
      </a:lvl1pPr>
      <a:lvl2pPr marL="742950" indent="-285750" algn="l" rtl="0" fontAlgn="base">
        <a:spcBef>
          <a:spcPct val="20000"/>
        </a:spcBef>
        <a:spcAft>
          <a:spcPct val="0"/>
        </a:spcAft>
        <a:buChar char="–"/>
        <a:defRPr sz="2400">
          <a:solidFill>
            <a:srgbClr val="000066"/>
          </a:solidFill>
          <a:latin typeface="+mn-lt"/>
          <a:cs typeface="+mn-cs"/>
        </a:defRPr>
      </a:lvl2pPr>
      <a:lvl3pPr marL="1143000" indent="-228600" algn="l" rtl="0" fontAlgn="base">
        <a:spcBef>
          <a:spcPct val="20000"/>
        </a:spcBef>
        <a:spcAft>
          <a:spcPct val="0"/>
        </a:spcAft>
        <a:buChar char="•"/>
        <a:defRPr sz="2000">
          <a:solidFill>
            <a:srgbClr val="000066"/>
          </a:solidFill>
          <a:latin typeface="+mn-lt"/>
          <a:cs typeface="+mn-cs"/>
        </a:defRPr>
      </a:lvl3pPr>
      <a:lvl4pPr marL="1600200" indent="-228600" algn="l" rtl="0" fontAlgn="base">
        <a:spcBef>
          <a:spcPct val="20000"/>
        </a:spcBef>
        <a:spcAft>
          <a:spcPct val="0"/>
        </a:spcAft>
        <a:buChar char="–"/>
        <a:defRPr>
          <a:solidFill>
            <a:srgbClr val="000066"/>
          </a:solidFill>
          <a:latin typeface="+mn-lt"/>
          <a:cs typeface="+mn-cs"/>
        </a:defRPr>
      </a:lvl4pPr>
      <a:lvl5pPr marL="2057400" indent="-228600" algn="l" rtl="0" fontAlgn="base">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2292" name="Picture 4" descr="shield"/>
          <p:cNvPicPr>
            <a:picLocks noChangeAspect="1" noChangeArrowheads="1"/>
          </p:cNvPicPr>
          <p:nvPr userDrawn="1"/>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523069"/>
      </p:ext>
    </p:extLst>
  </p:cSld>
  <p:clrMap bg1="dk2" tx1="lt1" bg2="dk1" tx2="lt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cs typeface="Arial" charset="0"/>
        </a:defRPr>
      </a:lvl2pPr>
      <a:lvl3pPr algn="l" rtl="0" eaLnBrk="0" fontAlgn="base" hangingPunct="0">
        <a:spcBef>
          <a:spcPct val="0"/>
        </a:spcBef>
        <a:spcAft>
          <a:spcPct val="0"/>
        </a:spcAft>
        <a:defRPr sz="3200">
          <a:solidFill>
            <a:srgbClr val="663300"/>
          </a:solidFill>
          <a:latin typeface="Galatia SIL" pitchFamily="2" charset="0"/>
          <a:cs typeface="Arial" charset="0"/>
        </a:defRPr>
      </a:lvl3pPr>
      <a:lvl4pPr algn="l" rtl="0" eaLnBrk="0" fontAlgn="base" hangingPunct="0">
        <a:spcBef>
          <a:spcPct val="0"/>
        </a:spcBef>
        <a:spcAft>
          <a:spcPct val="0"/>
        </a:spcAft>
        <a:defRPr sz="3200">
          <a:solidFill>
            <a:srgbClr val="663300"/>
          </a:solidFill>
          <a:latin typeface="Galatia SIL" pitchFamily="2" charset="0"/>
          <a:cs typeface="Arial" charset="0"/>
        </a:defRPr>
      </a:lvl4pPr>
      <a:lvl5pPr algn="l" rtl="0" eaLnBrk="0" fontAlgn="base" hangingPunct="0">
        <a:spcBef>
          <a:spcPct val="0"/>
        </a:spcBef>
        <a:spcAft>
          <a:spcPct val="0"/>
        </a:spcAft>
        <a:defRPr sz="3200">
          <a:solidFill>
            <a:srgbClr val="663300"/>
          </a:solidFill>
          <a:latin typeface="Galatia SIL" pitchFamily="2" charset="0"/>
          <a:cs typeface="Arial" charset="0"/>
        </a:defRPr>
      </a:lvl5pPr>
      <a:lvl6pPr marL="457200" algn="l" rtl="0" fontAlgn="base">
        <a:spcBef>
          <a:spcPct val="0"/>
        </a:spcBef>
        <a:spcAft>
          <a:spcPct val="0"/>
        </a:spcAft>
        <a:defRPr sz="3200">
          <a:solidFill>
            <a:srgbClr val="663300"/>
          </a:solidFill>
          <a:latin typeface="Galatia SIL" pitchFamily="2" charset="0"/>
          <a:cs typeface="Arial" charset="0"/>
        </a:defRPr>
      </a:lvl6pPr>
      <a:lvl7pPr marL="914400" algn="l" rtl="0" fontAlgn="base">
        <a:spcBef>
          <a:spcPct val="0"/>
        </a:spcBef>
        <a:spcAft>
          <a:spcPct val="0"/>
        </a:spcAft>
        <a:defRPr sz="3200">
          <a:solidFill>
            <a:srgbClr val="663300"/>
          </a:solidFill>
          <a:latin typeface="Galatia SIL" pitchFamily="2" charset="0"/>
          <a:cs typeface="Arial" charset="0"/>
        </a:defRPr>
      </a:lvl7pPr>
      <a:lvl8pPr marL="1371600" algn="l" rtl="0" fontAlgn="base">
        <a:spcBef>
          <a:spcPct val="0"/>
        </a:spcBef>
        <a:spcAft>
          <a:spcPct val="0"/>
        </a:spcAft>
        <a:defRPr sz="3200">
          <a:solidFill>
            <a:srgbClr val="663300"/>
          </a:solidFill>
          <a:latin typeface="Galatia SIL" pitchFamily="2" charset="0"/>
          <a:cs typeface="Arial" charset="0"/>
        </a:defRPr>
      </a:lvl8pPr>
      <a:lvl9pPr marL="1828800" algn="l" rtl="0" fontAlgn="base">
        <a:spcBef>
          <a:spcPct val="0"/>
        </a:spcBef>
        <a:spcAft>
          <a:spcPct val="0"/>
        </a:spcAft>
        <a:defRPr sz="3200">
          <a:solidFill>
            <a:srgbClr val="663300"/>
          </a:solidFill>
          <a:latin typeface="Galatia SIL" pitchFamily="2" charset="0"/>
          <a:cs typeface="Arial"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cs typeface="+mn-cs"/>
        </a:defRPr>
      </a:lvl2pPr>
      <a:lvl3pPr marL="1143000" indent="-228600" algn="l" rtl="0" eaLnBrk="0" fontAlgn="base" hangingPunct="0">
        <a:spcBef>
          <a:spcPct val="20000"/>
        </a:spcBef>
        <a:spcAft>
          <a:spcPct val="0"/>
        </a:spcAft>
        <a:buChar char="•"/>
        <a:defRPr sz="2000">
          <a:solidFill>
            <a:srgbClr val="663300"/>
          </a:solidFill>
          <a:latin typeface="+mn-lt"/>
          <a:cs typeface="+mn-cs"/>
        </a:defRPr>
      </a:lvl3pPr>
      <a:lvl4pPr marL="1600200" indent="-228600" algn="l" rtl="0" eaLnBrk="0" fontAlgn="base" hangingPunct="0">
        <a:spcBef>
          <a:spcPct val="20000"/>
        </a:spcBef>
        <a:spcAft>
          <a:spcPct val="0"/>
        </a:spcAft>
        <a:buChar char="–"/>
        <a:defRPr>
          <a:solidFill>
            <a:srgbClr val="663300"/>
          </a:solidFill>
          <a:latin typeface="+mn-lt"/>
          <a:cs typeface="+mn-cs"/>
        </a:defRPr>
      </a:lvl4pPr>
      <a:lvl5pPr marL="2057400" indent="-228600" algn="l" rtl="0" eaLnBrk="0" fontAlgn="base" hangingPunct="0">
        <a:spcBef>
          <a:spcPct val="20000"/>
        </a:spcBef>
        <a:spcAft>
          <a:spcPct val="0"/>
        </a:spcAft>
        <a:buChar char="»"/>
        <a:defRPr sz="1600">
          <a:solidFill>
            <a:srgbClr val="663300"/>
          </a:solidFill>
          <a:latin typeface="+mn-lt"/>
          <a:cs typeface="+mn-cs"/>
        </a:defRPr>
      </a:lvl5pPr>
      <a:lvl6pPr marL="2514600" indent="-228600" algn="l" rtl="0" fontAlgn="base">
        <a:spcBef>
          <a:spcPct val="20000"/>
        </a:spcBef>
        <a:spcAft>
          <a:spcPct val="0"/>
        </a:spcAft>
        <a:buChar char="»"/>
        <a:defRPr sz="1600">
          <a:solidFill>
            <a:srgbClr val="663300"/>
          </a:solidFill>
          <a:latin typeface="+mn-lt"/>
          <a:cs typeface="+mn-cs"/>
        </a:defRPr>
      </a:lvl6pPr>
      <a:lvl7pPr marL="2971800" indent="-228600" algn="l" rtl="0" fontAlgn="base">
        <a:spcBef>
          <a:spcPct val="20000"/>
        </a:spcBef>
        <a:spcAft>
          <a:spcPct val="0"/>
        </a:spcAft>
        <a:buChar char="»"/>
        <a:defRPr sz="1600">
          <a:solidFill>
            <a:srgbClr val="663300"/>
          </a:solidFill>
          <a:latin typeface="+mn-lt"/>
          <a:cs typeface="+mn-cs"/>
        </a:defRPr>
      </a:lvl7pPr>
      <a:lvl8pPr marL="3429000" indent="-228600" algn="l" rtl="0" fontAlgn="base">
        <a:spcBef>
          <a:spcPct val="20000"/>
        </a:spcBef>
        <a:spcAft>
          <a:spcPct val="0"/>
        </a:spcAft>
        <a:buChar char="»"/>
        <a:defRPr sz="1600">
          <a:solidFill>
            <a:srgbClr val="663300"/>
          </a:solidFill>
          <a:latin typeface="+mn-lt"/>
          <a:cs typeface="+mn-cs"/>
        </a:defRPr>
      </a:lvl8pPr>
      <a:lvl9pPr marL="3886200" indent="-228600" algn="l" rtl="0" fontAlgn="base">
        <a:spcBef>
          <a:spcPct val="20000"/>
        </a:spcBef>
        <a:spcAft>
          <a:spcPct val="0"/>
        </a:spcAft>
        <a:buChar char="»"/>
        <a:defRPr sz="1600">
          <a:solidFill>
            <a:srgbClr val="66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472706"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6472707"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6472708" name="Picture 4" descr="shield"/>
          <p:cNvPicPr>
            <a:picLocks noChangeAspect="1" noChangeArrowheads="1"/>
          </p:cNvPicPr>
          <p:nvPr userDrawn="1"/>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56866" name="Picture 2"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1556867" name="Rectangle 3"/>
          <p:cNvSpPr>
            <a:spLocks noChangeArrowheads="1"/>
          </p:cNvSpPr>
          <p:nvPr userDrawn="1"/>
        </p:nvSpPr>
        <p:spPr bwMode="auto">
          <a:xfrm>
            <a:off x="0" y="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6868" name="Rectangle 4"/>
          <p:cNvSpPr>
            <a:spLocks noGrp="1" noChangeArrowheads="1"/>
          </p:cNvSpPr>
          <p:nvPr>
            <p:ph type="title"/>
          </p:nvPr>
        </p:nvSpPr>
        <p:spPr bwMode="auto">
          <a:xfrm>
            <a:off x="1371600" y="0"/>
            <a:ext cx="640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556869" name="Rectangle 5"/>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56871" name="Rectangle 7"/>
          <p:cNvSpPr>
            <a:spLocks noGrp="1" noChangeArrowheads="1"/>
          </p:cNvSpPr>
          <p:nvPr>
            <p:ph type="sldNum" sz="quarter" idx="4"/>
          </p:nvPr>
        </p:nvSpPr>
        <p:spPr bwMode="auto">
          <a:xfrm>
            <a:off x="6477000" y="6324866"/>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u="none">
                <a:solidFill>
                  <a:schemeClr val="tx1"/>
                </a:solidFill>
                <a:latin typeface="Arial" charset="0"/>
                <a:cs typeface="+mn-cs"/>
              </a:defRPr>
            </a:lvl1pPr>
          </a:lstStyle>
          <a:p>
            <a:endParaRPr lang="en-SG">
              <a:solidFill>
                <a:srgbClr val="000000"/>
              </a:solidFill>
            </a:endParaRPr>
          </a:p>
        </p:txBody>
      </p:sp>
      <p:pic>
        <p:nvPicPr>
          <p:cNvPr id="11556872"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225976"/>
      </p:ext>
    </p:extLst>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Tahoma" pitchFamily="34" charset="0"/>
          <a:cs typeface="Arial" charset="0"/>
        </a:defRPr>
      </a:lvl2pPr>
      <a:lvl3pPr algn="ctr" rtl="0" fontAlgn="base">
        <a:spcBef>
          <a:spcPct val="0"/>
        </a:spcBef>
        <a:spcAft>
          <a:spcPct val="0"/>
        </a:spcAft>
        <a:defRPr sz="3600">
          <a:solidFill>
            <a:schemeClr val="bg1"/>
          </a:solidFill>
          <a:latin typeface="Tahoma" pitchFamily="34" charset="0"/>
          <a:cs typeface="Arial" charset="0"/>
        </a:defRPr>
      </a:lvl3pPr>
      <a:lvl4pPr algn="ctr" rtl="0" fontAlgn="base">
        <a:spcBef>
          <a:spcPct val="0"/>
        </a:spcBef>
        <a:spcAft>
          <a:spcPct val="0"/>
        </a:spcAft>
        <a:defRPr sz="3600">
          <a:solidFill>
            <a:schemeClr val="bg1"/>
          </a:solidFill>
          <a:latin typeface="Tahoma" pitchFamily="34" charset="0"/>
          <a:cs typeface="Arial" charset="0"/>
        </a:defRPr>
      </a:lvl4pPr>
      <a:lvl5pPr algn="ctr" rtl="0" fontAlgn="base">
        <a:spcBef>
          <a:spcPct val="0"/>
        </a:spcBef>
        <a:spcAft>
          <a:spcPct val="0"/>
        </a:spcAft>
        <a:defRPr sz="3600">
          <a:solidFill>
            <a:schemeClr val="bg1"/>
          </a:solidFill>
          <a:latin typeface="Tahoma" pitchFamily="34" charset="0"/>
          <a:cs typeface="Arial" charset="0"/>
        </a:defRPr>
      </a:lvl5pPr>
      <a:lvl6pPr marL="457200" algn="ctr" rtl="0" fontAlgn="base">
        <a:spcBef>
          <a:spcPct val="0"/>
        </a:spcBef>
        <a:spcAft>
          <a:spcPct val="0"/>
        </a:spcAft>
        <a:defRPr sz="3600">
          <a:solidFill>
            <a:schemeClr val="bg1"/>
          </a:solidFill>
          <a:latin typeface="Tahoma" pitchFamily="34" charset="0"/>
          <a:cs typeface="Arial" charset="0"/>
        </a:defRPr>
      </a:lvl6pPr>
      <a:lvl7pPr marL="914400" algn="ctr" rtl="0" fontAlgn="base">
        <a:spcBef>
          <a:spcPct val="0"/>
        </a:spcBef>
        <a:spcAft>
          <a:spcPct val="0"/>
        </a:spcAft>
        <a:defRPr sz="3600">
          <a:solidFill>
            <a:schemeClr val="bg1"/>
          </a:solidFill>
          <a:latin typeface="Tahoma" pitchFamily="34" charset="0"/>
          <a:cs typeface="Arial" charset="0"/>
        </a:defRPr>
      </a:lvl7pPr>
      <a:lvl8pPr marL="1371600" algn="ctr" rtl="0" fontAlgn="base">
        <a:spcBef>
          <a:spcPct val="0"/>
        </a:spcBef>
        <a:spcAft>
          <a:spcPct val="0"/>
        </a:spcAft>
        <a:defRPr sz="3600">
          <a:solidFill>
            <a:schemeClr val="bg1"/>
          </a:solidFill>
          <a:latin typeface="Tahoma" pitchFamily="34" charset="0"/>
          <a:cs typeface="Arial" charset="0"/>
        </a:defRPr>
      </a:lvl8pPr>
      <a:lvl9pPr marL="1828800" algn="ctr" rtl="0" fontAlgn="base">
        <a:spcBef>
          <a:spcPct val="0"/>
        </a:spcBef>
        <a:spcAft>
          <a:spcPct val="0"/>
        </a:spcAft>
        <a:defRPr sz="3600">
          <a:solidFill>
            <a:schemeClr val="bg1"/>
          </a:solidFill>
          <a:latin typeface="Tahoma" pitchFamily="34" charset="0"/>
          <a:cs typeface="Arial" charset="0"/>
        </a:defRPr>
      </a:lvl9pPr>
    </p:titleStyle>
    <p:bodyStyle>
      <a:lvl1pPr marL="342900" indent="-342900" algn="l" rtl="0" fontAlgn="base">
        <a:spcBef>
          <a:spcPct val="20000"/>
        </a:spcBef>
        <a:spcAft>
          <a:spcPct val="0"/>
        </a:spcAft>
        <a:buChar char="•"/>
        <a:defRPr sz="2800">
          <a:solidFill>
            <a:srgbClr val="000066"/>
          </a:solidFill>
          <a:latin typeface="+mn-lt"/>
          <a:ea typeface="+mn-ea"/>
          <a:cs typeface="+mn-cs"/>
        </a:defRPr>
      </a:lvl1pPr>
      <a:lvl2pPr marL="742950" indent="-285750" algn="l" rtl="0" fontAlgn="base">
        <a:spcBef>
          <a:spcPct val="20000"/>
        </a:spcBef>
        <a:spcAft>
          <a:spcPct val="0"/>
        </a:spcAft>
        <a:buChar char="–"/>
        <a:defRPr sz="2400">
          <a:solidFill>
            <a:srgbClr val="000066"/>
          </a:solidFill>
          <a:latin typeface="+mn-lt"/>
          <a:cs typeface="+mn-cs"/>
        </a:defRPr>
      </a:lvl2pPr>
      <a:lvl3pPr marL="1143000" indent="-228600" algn="l" rtl="0" fontAlgn="base">
        <a:spcBef>
          <a:spcPct val="20000"/>
        </a:spcBef>
        <a:spcAft>
          <a:spcPct val="0"/>
        </a:spcAft>
        <a:buChar char="•"/>
        <a:defRPr sz="2000">
          <a:solidFill>
            <a:srgbClr val="000066"/>
          </a:solidFill>
          <a:latin typeface="+mn-lt"/>
          <a:cs typeface="+mn-cs"/>
        </a:defRPr>
      </a:lvl3pPr>
      <a:lvl4pPr marL="1600200" indent="-228600" algn="l" rtl="0" fontAlgn="base">
        <a:spcBef>
          <a:spcPct val="20000"/>
        </a:spcBef>
        <a:spcAft>
          <a:spcPct val="0"/>
        </a:spcAft>
        <a:buChar char="–"/>
        <a:defRPr>
          <a:solidFill>
            <a:srgbClr val="000066"/>
          </a:solidFill>
          <a:latin typeface="+mn-lt"/>
          <a:cs typeface="+mn-cs"/>
        </a:defRPr>
      </a:lvl4pPr>
      <a:lvl5pPr marL="2057400" indent="-228600" algn="l" rtl="0" fontAlgn="base">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04090173"/>
      </p:ext>
    </p:extLst>
  </p:cSld>
  <p:clrMap bg1="lt1" tx1="dk1" bg2="lt2" tx2="dk2" accent1="accent1" accent2="accent2" accent3="accent3" accent4="accent4" accent5="accent5" accent6="accent6" hlink="hlink" folHlink="folHlink"/>
  <p:sldLayoutIdLst>
    <p:sldLayoutId id="2147485250"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cs typeface="Arial" charset="0"/>
        </a:defRPr>
      </a:lvl2pPr>
      <a:lvl3pPr algn="ctr" rtl="0" eaLnBrk="0" fontAlgn="base" hangingPunct="0">
        <a:spcBef>
          <a:spcPct val="0"/>
        </a:spcBef>
        <a:spcAft>
          <a:spcPct val="0"/>
        </a:spcAft>
        <a:defRPr sz="3200" b="1">
          <a:solidFill>
            <a:schemeClr val="bg1"/>
          </a:solidFill>
          <a:latin typeface="Tahoma" pitchFamily="34" charset="0"/>
          <a:cs typeface="Arial" charset="0"/>
        </a:defRPr>
      </a:lvl3pPr>
      <a:lvl4pPr algn="ctr" rtl="0" eaLnBrk="0" fontAlgn="base" hangingPunct="0">
        <a:spcBef>
          <a:spcPct val="0"/>
        </a:spcBef>
        <a:spcAft>
          <a:spcPct val="0"/>
        </a:spcAft>
        <a:defRPr sz="3200" b="1">
          <a:solidFill>
            <a:schemeClr val="bg1"/>
          </a:solidFill>
          <a:latin typeface="Tahoma" pitchFamily="34" charset="0"/>
          <a:cs typeface="Arial" charset="0"/>
        </a:defRPr>
      </a:lvl4pPr>
      <a:lvl5pPr algn="ctr" rtl="0" eaLnBrk="0" fontAlgn="base" hangingPunct="0">
        <a:spcBef>
          <a:spcPct val="0"/>
        </a:spcBef>
        <a:spcAft>
          <a:spcPct val="0"/>
        </a:spcAft>
        <a:defRPr sz="3200" b="1">
          <a:solidFill>
            <a:schemeClr val="bg1"/>
          </a:solidFill>
          <a:latin typeface="Tahoma" pitchFamily="34" charset="0"/>
          <a:cs typeface="Arial" charset="0"/>
        </a:defRPr>
      </a:lvl5pPr>
      <a:lvl6pPr marL="457200" algn="ctr" rtl="0" fontAlgn="base">
        <a:spcBef>
          <a:spcPct val="0"/>
        </a:spcBef>
        <a:spcAft>
          <a:spcPct val="0"/>
        </a:spcAft>
        <a:defRPr sz="3200" b="1">
          <a:solidFill>
            <a:schemeClr val="bg1"/>
          </a:solidFill>
          <a:latin typeface="Tahoma" pitchFamily="34" charset="0"/>
          <a:cs typeface="Arial" charset="0"/>
        </a:defRPr>
      </a:lvl6pPr>
      <a:lvl7pPr marL="914400" algn="ctr" rtl="0" fontAlgn="base">
        <a:spcBef>
          <a:spcPct val="0"/>
        </a:spcBef>
        <a:spcAft>
          <a:spcPct val="0"/>
        </a:spcAft>
        <a:defRPr sz="3200" b="1">
          <a:solidFill>
            <a:schemeClr val="bg1"/>
          </a:solidFill>
          <a:latin typeface="Tahoma" pitchFamily="34" charset="0"/>
          <a:cs typeface="Arial" charset="0"/>
        </a:defRPr>
      </a:lvl7pPr>
      <a:lvl8pPr marL="1371600" algn="ctr" rtl="0" fontAlgn="base">
        <a:spcBef>
          <a:spcPct val="0"/>
        </a:spcBef>
        <a:spcAft>
          <a:spcPct val="0"/>
        </a:spcAft>
        <a:defRPr sz="3200" b="1">
          <a:solidFill>
            <a:schemeClr val="bg1"/>
          </a:solidFill>
          <a:latin typeface="Tahoma" pitchFamily="34" charset="0"/>
          <a:cs typeface="Arial" charset="0"/>
        </a:defRPr>
      </a:lvl8pPr>
      <a:lvl9pPr marL="1828800" algn="ctr" rtl="0" fontAlgn="base">
        <a:spcBef>
          <a:spcPct val="0"/>
        </a:spcBef>
        <a:spcAft>
          <a:spcPct val="0"/>
        </a:spcAft>
        <a:defRPr sz="3200" b="1">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800">
          <a:solidFill>
            <a:schemeClr val="bg1"/>
          </a:solidFill>
          <a:latin typeface="+mn-lt"/>
          <a:cs typeface="+mn-cs"/>
        </a:defRPr>
      </a:lvl3pPr>
      <a:lvl4pPr marL="1600200" indent="-228600" algn="l" rtl="0" eaLnBrk="0" fontAlgn="base" hangingPunct="0">
        <a:spcBef>
          <a:spcPct val="20000"/>
        </a:spcBef>
        <a:spcAft>
          <a:spcPct val="0"/>
        </a:spcAft>
        <a:buChar char="–"/>
        <a:defRPr sz="2800">
          <a:solidFill>
            <a:schemeClr val="bg1"/>
          </a:solidFill>
          <a:latin typeface="+mn-lt"/>
          <a:cs typeface="+mn-cs"/>
        </a:defRPr>
      </a:lvl4pPr>
      <a:lvl5pPr marL="2057400" indent="-228600" algn="l" rtl="0" eaLnBrk="0" fontAlgn="base" hangingPunct="0">
        <a:spcBef>
          <a:spcPct val="20000"/>
        </a:spcBef>
        <a:spcAft>
          <a:spcPct val="0"/>
        </a:spcAft>
        <a:buChar char="»"/>
        <a:defRPr sz="2800">
          <a:solidFill>
            <a:schemeClr val="bg1"/>
          </a:solidFill>
          <a:latin typeface="+mn-lt"/>
          <a:cs typeface="+mn-cs"/>
        </a:defRPr>
      </a:lvl5pPr>
      <a:lvl6pPr marL="2514600" indent="-228600" algn="l" rtl="0" fontAlgn="base">
        <a:spcBef>
          <a:spcPct val="20000"/>
        </a:spcBef>
        <a:spcAft>
          <a:spcPct val="0"/>
        </a:spcAft>
        <a:buChar char="»"/>
        <a:defRPr sz="2800">
          <a:solidFill>
            <a:schemeClr val="bg1"/>
          </a:solidFill>
          <a:latin typeface="+mn-lt"/>
          <a:cs typeface="+mn-cs"/>
        </a:defRPr>
      </a:lvl6pPr>
      <a:lvl7pPr marL="2971800" indent="-228600" algn="l" rtl="0" fontAlgn="base">
        <a:spcBef>
          <a:spcPct val="20000"/>
        </a:spcBef>
        <a:spcAft>
          <a:spcPct val="0"/>
        </a:spcAft>
        <a:buChar char="»"/>
        <a:defRPr sz="2800">
          <a:solidFill>
            <a:schemeClr val="bg1"/>
          </a:solidFill>
          <a:latin typeface="+mn-lt"/>
          <a:cs typeface="+mn-cs"/>
        </a:defRPr>
      </a:lvl7pPr>
      <a:lvl8pPr marL="3429000" indent="-228600" algn="l" rtl="0" fontAlgn="base">
        <a:spcBef>
          <a:spcPct val="20000"/>
        </a:spcBef>
        <a:spcAft>
          <a:spcPct val="0"/>
        </a:spcAft>
        <a:buChar char="»"/>
        <a:defRPr sz="2800">
          <a:solidFill>
            <a:schemeClr val="bg1"/>
          </a:solidFill>
          <a:latin typeface="+mn-lt"/>
          <a:cs typeface="+mn-cs"/>
        </a:defRPr>
      </a:lvl8pPr>
      <a:lvl9pPr marL="3886200" indent="-228600" algn="l" rtl="0" fontAlgn="base">
        <a:spcBef>
          <a:spcPct val="20000"/>
        </a:spcBef>
        <a:spcAft>
          <a:spcPct val="0"/>
        </a:spcAft>
        <a:buChar char="»"/>
        <a:defRPr sz="28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cs typeface="Arial" charset="0"/>
              </a:rPr>
              <a:t>Conversational </a:t>
            </a:r>
            <a:r>
              <a:rPr lang="id-ID" sz="2000" b="1" u="none" dirty="0">
                <a:solidFill>
                  <a:prstClr val="black"/>
                </a:solidFill>
                <a:latin typeface="Candara" pitchFamily="34" charset="0"/>
                <a:cs typeface="Arial" charset="0"/>
              </a:rPr>
              <a:t>EVANGELISM</a:t>
            </a:r>
          </a:p>
        </p:txBody>
      </p:sp>
      <p:pic>
        <p:nvPicPr>
          <p:cNvPr id="14"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306"/>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246"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47"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5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fld id="{225E9DA1-9DCC-4F04-BA1C-7489106B01CD}" type="datetimeFigureOut">
              <a:rPr lang="id-ID" u="none"/>
              <a:pPr eaLnBrk="1" hangingPunct="1">
                <a:defRPr/>
              </a:pPr>
              <a:t>10/23/14</a:t>
            </a:fld>
            <a:endParaRPr lang="id-ID" u="none"/>
          </a:p>
        </p:txBody>
      </p:sp>
      <p:sp>
        <p:nvSpPr>
          <p:cNvPr id="5" name="Footer Placeholder 4"/>
          <p:cNvSpPr>
            <a:spLocks noGrp="1"/>
          </p:cNvSpPr>
          <p:nvPr>
            <p:ph type="ftr" sz="quarter" idx="3"/>
          </p:nvPr>
        </p:nvSpPr>
        <p:spPr>
          <a:xfrm>
            <a:off x="3124200" y="63565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endParaRPr lang="id-ID" u="none"/>
          </a:p>
        </p:txBody>
      </p:sp>
      <p:sp>
        <p:nvSpPr>
          <p:cNvPr id="6" name="Slide Number Placeholder 5"/>
          <p:cNvSpPr>
            <a:spLocks noGrp="1"/>
          </p:cNvSpPr>
          <p:nvPr>
            <p:ph type="sldNum" sz="quarter" idx="4"/>
          </p:nvPr>
        </p:nvSpPr>
        <p:spPr>
          <a:xfrm>
            <a:off x="6553200" y="63565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fld id="{A511D62A-DC62-4603-A86C-38EE82CC64F2}" type="slidenum">
              <a:rPr lang="id-ID" u="none"/>
              <a:pPr eaLnBrk="1" hangingPunct="1">
                <a:defRPr/>
              </a:pPr>
              <a:t>‹#›</a:t>
            </a:fld>
            <a:endParaRPr lang="id-ID" u="none"/>
          </a:p>
        </p:txBody>
      </p:sp>
    </p:spTree>
    <p:extLst>
      <p:ext uri="{BB962C8B-B14F-4D97-AF65-F5344CB8AC3E}">
        <p14:creationId xmlns:p14="http://schemas.microsoft.com/office/powerpoint/2010/main" val="374556902"/>
      </p:ext>
    </p:extLst>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bwMode="auto">
          <a:xfrm>
            <a:off x="1066879" y="762000"/>
            <a:ext cx="5484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87395" name="Rectangle 3"/>
          <p:cNvSpPr>
            <a:spLocks noGrp="1" noChangeArrowheads="1"/>
          </p:cNvSpPr>
          <p:nvPr>
            <p:ph type="body" idx="1"/>
          </p:nvPr>
        </p:nvSpPr>
        <p:spPr bwMode="auto">
          <a:xfrm>
            <a:off x="1066879" y="1828800"/>
            <a:ext cx="54848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extLst>
      <p:ext uri="{BB962C8B-B14F-4D97-AF65-F5344CB8AC3E}">
        <p14:creationId xmlns:p14="http://schemas.microsoft.com/office/powerpoint/2010/main" val="2330879271"/>
      </p:ext>
    </p:extLst>
  </p:cSld>
  <p:clrMap bg1="dk2" tx1="lt1" bg2="dk1" tx2="lt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 id="2147485292" r:id="rId7"/>
    <p:sldLayoutId id="2147485293" r:id="rId8"/>
    <p:sldLayoutId id="2147485294" r:id="rId9"/>
    <p:sldLayoutId id="2147485295" r:id="rId10"/>
    <p:sldLayoutId id="2147485296" r:id="rId11"/>
  </p:sldLayoutIdLst>
  <p:txStyles>
    <p:titleStyle>
      <a:lvl1pPr algn="l" rtl="0" eaLnBrk="0" fontAlgn="base" hangingPunct="0">
        <a:spcBef>
          <a:spcPct val="0"/>
        </a:spcBef>
        <a:spcAft>
          <a:spcPct val="0"/>
        </a:spcAft>
        <a:defRPr kumimoji="1" sz="3200">
          <a:solidFill>
            <a:srgbClr val="79551B"/>
          </a:solidFill>
          <a:latin typeface="+mj-lt"/>
          <a:ea typeface="+mj-ea"/>
          <a:cs typeface="+mj-cs"/>
        </a:defRPr>
      </a:lvl1pPr>
      <a:lvl2pPr algn="l" rtl="0" eaLnBrk="0" fontAlgn="base" hangingPunct="0">
        <a:spcBef>
          <a:spcPct val="0"/>
        </a:spcBef>
        <a:spcAft>
          <a:spcPct val="0"/>
        </a:spcAft>
        <a:defRPr kumimoji="1" sz="3200">
          <a:solidFill>
            <a:srgbClr val="79551B"/>
          </a:solidFill>
          <a:latin typeface="Galatia SIL" pitchFamily="2" charset="0"/>
          <a:ea typeface="PMingLiU" pitchFamily="18" charset="-120"/>
        </a:defRPr>
      </a:lvl2pPr>
      <a:lvl3pPr algn="l" rtl="0" eaLnBrk="0" fontAlgn="base" hangingPunct="0">
        <a:spcBef>
          <a:spcPct val="0"/>
        </a:spcBef>
        <a:spcAft>
          <a:spcPct val="0"/>
        </a:spcAft>
        <a:defRPr kumimoji="1" sz="3200">
          <a:solidFill>
            <a:srgbClr val="79551B"/>
          </a:solidFill>
          <a:latin typeface="Galatia SIL" pitchFamily="2" charset="0"/>
          <a:ea typeface="PMingLiU" pitchFamily="18" charset="-120"/>
        </a:defRPr>
      </a:lvl3pPr>
      <a:lvl4pPr algn="l" rtl="0" eaLnBrk="0" fontAlgn="base" hangingPunct="0">
        <a:spcBef>
          <a:spcPct val="0"/>
        </a:spcBef>
        <a:spcAft>
          <a:spcPct val="0"/>
        </a:spcAft>
        <a:defRPr kumimoji="1" sz="3200">
          <a:solidFill>
            <a:srgbClr val="79551B"/>
          </a:solidFill>
          <a:latin typeface="Galatia SIL" pitchFamily="2" charset="0"/>
          <a:ea typeface="PMingLiU" pitchFamily="18" charset="-120"/>
        </a:defRPr>
      </a:lvl4pPr>
      <a:lvl5pPr algn="l" rtl="0" eaLnBrk="0" fontAlgn="base" hangingPunct="0">
        <a:spcBef>
          <a:spcPct val="0"/>
        </a:spcBef>
        <a:spcAft>
          <a:spcPct val="0"/>
        </a:spcAft>
        <a:defRPr kumimoji="1" sz="3200">
          <a:solidFill>
            <a:srgbClr val="79551B"/>
          </a:solidFill>
          <a:latin typeface="Galatia SIL" pitchFamily="2" charset="0"/>
          <a:ea typeface="PMingLiU" pitchFamily="18" charset="-120"/>
        </a:defRPr>
      </a:lvl5pPr>
      <a:lvl6pPr marL="457200" algn="l" rtl="0" fontAlgn="base">
        <a:spcBef>
          <a:spcPct val="0"/>
        </a:spcBef>
        <a:spcAft>
          <a:spcPct val="0"/>
        </a:spcAft>
        <a:defRPr kumimoji="1" sz="3200">
          <a:solidFill>
            <a:srgbClr val="79551B"/>
          </a:solidFill>
          <a:latin typeface="Galatia SIL" pitchFamily="2" charset="0"/>
          <a:ea typeface="PMingLiU" pitchFamily="18" charset="-120"/>
        </a:defRPr>
      </a:lvl6pPr>
      <a:lvl7pPr marL="914400" algn="l" rtl="0" fontAlgn="base">
        <a:spcBef>
          <a:spcPct val="0"/>
        </a:spcBef>
        <a:spcAft>
          <a:spcPct val="0"/>
        </a:spcAft>
        <a:defRPr kumimoji="1" sz="3200">
          <a:solidFill>
            <a:srgbClr val="79551B"/>
          </a:solidFill>
          <a:latin typeface="Galatia SIL" pitchFamily="2" charset="0"/>
          <a:ea typeface="PMingLiU" pitchFamily="18" charset="-120"/>
        </a:defRPr>
      </a:lvl7pPr>
      <a:lvl8pPr marL="1371600" algn="l" rtl="0" fontAlgn="base">
        <a:spcBef>
          <a:spcPct val="0"/>
        </a:spcBef>
        <a:spcAft>
          <a:spcPct val="0"/>
        </a:spcAft>
        <a:defRPr kumimoji="1" sz="3200">
          <a:solidFill>
            <a:srgbClr val="79551B"/>
          </a:solidFill>
          <a:latin typeface="Galatia SIL" pitchFamily="2" charset="0"/>
          <a:ea typeface="PMingLiU" pitchFamily="18" charset="-120"/>
        </a:defRPr>
      </a:lvl8pPr>
      <a:lvl9pPr marL="1828800" algn="l" rtl="0" fontAlgn="base">
        <a:spcBef>
          <a:spcPct val="0"/>
        </a:spcBef>
        <a:spcAft>
          <a:spcPct val="0"/>
        </a:spcAft>
        <a:defRPr kumimoji="1" sz="3200">
          <a:solidFill>
            <a:srgbClr val="79551B"/>
          </a:solidFill>
          <a:latin typeface="Galatia SIL" pitchFamily="2" charset="0"/>
          <a:ea typeface="PMingLiU" pitchFamily="18" charset="-120"/>
        </a:defRPr>
      </a:lvl9pPr>
    </p:titleStyle>
    <p:bodyStyle>
      <a:lvl1pPr marL="342900" indent="-342900" algn="l" rtl="0" eaLnBrk="0" fontAlgn="base" hangingPunct="0">
        <a:spcBef>
          <a:spcPct val="20000"/>
        </a:spcBef>
        <a:spcAft>
          <a:spcPct val="0"/>
        </a:spcAft>
        <a:buChar char="•"/>
        <a:defRPr kumimoji="1"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kumimoji="1" sz="2400">
          <a:solidFill>
            <a:srgbClr val="663300"/>
          </a:solidFill>
          <a:latin typeface="+mn-lt"/>
          <a:ea typeface="+mn-ea"/>
        </a:defRPr>
      </a:lvl2pPr>
      <a:lvl3pPr marL="1143000" indent="-228600" algn="l" rtl="0" eaLnBrk="0" fontAlgn="base" hangingPunct="0">
        <a:spcBef>
          <a:spcPct val="20000"/>
        </a:spcBef>
        <a:spcAft>
          <a:spcPct val="0"/>
        </a:spcAft>
        <a:buChar char="•"/>
        <a:defRPr kumimoji="1" sz="2000">
          <a:solidFill>
            <a:srgbClr val="663300"/>
          </a:solidFill>
          <a:latin typeface="+mn-lt"/>
          <a:ea typeface="+mn-ea"/>
        </a:defRPr>
      </a:lvl3pPr>
      <a:lvl4pPr marL="1600200" indent="-228600" algn="l" rtl="0" eaLnBrk="0" fontAlgn="base" hangingPunct="0">
        <a:spcBef>
          <a:spcPct val="20000"/>
        </a:spcBef>
        <a:spcAft>
          <a:spcPct val="0"/>
        </a:spcAft>
        <a:buChar char="–"/>
        <a:defRPr kumimoji="1">
          <a:solidFill>
            <a:srgbClr val="663300"/>
          </a:solidFill>
          <a:latin typeface="+mn-lt"/>
          <a:ea typeface="+mn-ea"/>
        </a:defRPr>
      </a:lvl4pPr>
      <a:lvl5pPr marL="2057400" indent="-228600" algn="l" rtl="0" eaLnBrk="0" fontAlgn="base" hangingPunct="0">
        <a:spcBef>
          <a:spcPct val="20000"/>
        </a:spcBef>
        <a:spcAft>
          <a:spcPct val="0"/>
        </a:spcAft>
        <a:buChar char="»"/>
        <a:defRPr kumimoji="1" sz="1600">
          <a:solidFill>
            <a:srgbClr val="663300"/>
          </a:solidFill>
          <a:latin typeface="+mn-lt"/>
          <a:ea typeface="+mn-ea"/>
        </a:defRPr>
      </a:lvl5pPr>
      <a:lvl6pPr marL="2514600" indent="-228600" algn="l" rtl="0" fontAlgn="base">
        <a:spcBef>
          <a:spcPct val="20000"/>
        </a:spcBef>
        <a:spcAft>
          <a:spcPct val="0"/>
        </a:spcAft>
        <a:buChar char="»"/>
        <a:defRPr kumimoji="1" sz="1600">
          <a:solidFill>
            <a:srgbClr val="663300"/>
          </a:solidFill>
          <a:latin typeface="+mn-lt"/>
          <a:ea typeface="+mn-ea"/>
        </a:defRPr>
      </a:lvl6pPr>
      <a:lvl7pPr marL="2971800" indent="-228600" algn="l" rtl="0" fontAlgn="base">
        <a:spcBef>
          <a:spcPct val="20000"/>
        </a:spcBef>
        <a:spcAft>
          <a:spcPct val="0"/>
        </a:spcAft>
        <a:buChar char="»"/>
        <a:defRPr kumimoji="1" sz="1600">
          <a:solidFill>
            <a:srgbClr val="663300"/>
          </a:solidFill>
          <a:latin typeface="+mn-lt"/>
          <a:ea typeface="+mn-ea"/>
        </a:defRPr>
      </a:lvl7pPr>
      <a:lvl8pPr marL="3429000" indent="-228600" algn="l" rtl="0" fontAlgn="base">
        <a:spcBef>
          <a:spcPct val="20000"/>
        </a:spcBef>
        <a:spcAft>
          <a:spcPct val="0"/>
        </a:spcAft>
        <a:buChar char="»"/>
        <a:defRPr kumimoji="1" sz="1600">
          <a:solidFill>
            <a:srgbClr val="663300"/>
          </a:solidFill>
          <a:latin typeface="+mn-lt"/>
          <a:ea typeface="+mn-ea"/>
        </a:defRPr>
      </a:lvl8pPr>
      <a:lvl9pPr marL="3886200" indent="-228600" algn="l" rtl="0" fontAlgn="base">
        <a:spcBef>
          <a:spcPct val="20000"/>
        </a:spcBef>
        <a:spcAft>
          <a:spcPct val="0"/>
        </a:spcAft>
        <a:buChar char="»"/>
        <a:defRPr kumimoji="1" sz="1600">
          <a:solidFill>
            <a:srgbClr val="6633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56866" name="Picture 2"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1556867" name="Rectangle 3"/>
          <p:cNvSpPr>
            <a:spLocks noChangeArrowheads="1"/>
          </p:cNvSpPr>
          <p:nvPr userDrawn="1"/>
        </p:nvSpPr>
        <p:spPr bwMode="auto">
          <a:xfrm>
            <a:off x="0" y="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6868" name="Rectangle 4"/>
          <p:cNvSpPr>
            <a:spLocks noGrp="1" noChangeArrowheads="1"/>
          </p:cNvSpPr>
          <p:nvPr>
            <p:ph type="title"/>
          </p:nvPr>
        </p:nvSpPr>
        <p:spPr bwMode="auto">
          <a:xfrm>
            <a:off x="1371600" y="0"/>
            <a:ext cx="640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556869" name="Rectangle 5"/>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56871" name="Rectangle 7"/>
          <p:cNvSpPr>
            <a:spLocks noGrp="1" noChangeArrowheads="1"/>
          </p:cNvSpPr>
          <p:nvPr>
            <p:ph type="sldNum" sz="quarter" idx="4"/>
          </p:nvPr>
        </p:nvSpPr>
        <p:spPr bwMode="auto">
          <a:xfrm>
            <a:off x="6477000" y="6324744"/>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u="none">
                <a:solidFill>
                  <a:schemeClr val="tx1"/>
                </a:solidFill>
                <a:latin typeface="Arial" charset="0"/>
                <a:cs typeface="+mn-cs"/>
              </a:defRPr>
            </a:lvl1pPr>
          </a:lstStyle>
          <a:p>
            <a:endParaRPr lang="en-SG">
              <a:solidFill>
                <a:srgbClr val="000000"/>
              </a:solidFill>
            </a:endParaRPr>
          </a:p>
        </p:txBody>
      </p:sp>
      <p:pic>
        <p:nvPicPr>
          <p:cNvPr id="11556872"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34746"/>
      </p:ext>
    </p:extLst>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7" r:id="rId10"/>
    <p:sldLayoutId id="2147485308"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Tahoma" pitchFamily="34" charset="0"/>
          <a:cs typeface="Arial" charset="0"/>
        </a:defRPr>
      </a:lvl2pPr>
      <a:lvl3pPr algn="ctr" rtl="0" fontAlgn="base">
        <a:spcBef>
          <a:spcPct val="0"/>
        </a:spcBef>
        <a:spcAft>
          <a:spcPct val="0"/>
        </a:spcAft>
        <a:defRPr sz="3600">
          <a:solidFill>
            <a:schemeClr val="bg1"/>
          </a:solidFill>
          <a:latin typeface="Tahoma" pitchFamily="34" charset="0"/>
          <a:cs typeface="Arial" charset="0"/>
        </a:defRPr>
      </a:lvl3pPr>
      <a:lvl4pPr algn="ctr" rtl="0" fontAlgn="base">
        <a:spcBef>
          <a:spcPct val="0"/>
        </a:spcBef>
        <a:spcAft>
          <a:spcPct val="0"/>
        </a:spcAft>
        <a:defRPr sz="3600">
          <a:solidFill>
            <a:schemeClr val="bg1"/>
          </a:solidFill>
          <a:latin typeface="Tahoma" pitchFamily="34" charset="0"/>
          <a:cs typeface="Arial" charset="0"/>
        </a:defRPr>
      </a:lvl4pPr>
      <a:lvl5pPr algn="ctr" rtl="0" fontAlgn="base">
        <a:spcBef>
          <a:spcPct val="0"/>
        </a:spcBef>
        <a:spcAft>
          <a:spcPct val="0"/>
        </a:spcAft>
        <a:defRPr sz="3600">
          <a:solidFill>
            <a:schemeClr val="bg1"/>
          </a:solidFill>
          <a:latin typeface="Tahoma" pitchFamily="34" charset="0"/>
          <a:cs typeface="Arial" charset="0"/>
        </a:defRPr>
      </a:lvl5pPr>
      <a:lvl6pPr marL="457200" algn="ctr" rtl="0" fontAlgn="base">
        <a:spcBef>
          <a:spcPct val="0"/>
        </a:spcBef>
        <a:spcAft>
          <a:spcPct val="0"/>
        </a:spcAft>
        <a:defRPr sz="3600">
          <a:solidFill>
            <a:schemeClr val="bg1"/>
          </a:solidFill>
          <a:latin typeface="Tahoma" pitchFamily="34" charset="0"/>
          <a:cs typeface="Arial" charset="0"/>
        </a:defRPr>
      </a:lvl6pPr>
      <a:lvl7pPr marL="914400" algn="ctr" rtl="0" fontAlgn="base">
        <a:spcBef>
          <a:spcPct val="0"/>
        </a:spcBef>
        <a:spcAft>
          <a:spcPct val="0"/>
        </a:spcAft>
        <a:defRPr sz="3600">
          <a:solidFill>
            <a:schemeClr val="bg1"/>
          </a:solidFill>
          <a:latin typeface="Tahoma" pitchFamily="34" charset="0"/>
          <a:cs typeface="Arial" charset="0"/>
        </a:defRPr>
      </a:lvl7pPr>
      <a:lvl8pPr marL="1371600" algn="ctr" rtl="0" fontAlgn="base">
        <a:spcBef>
          <a:spcPct val="0"/>
        </a:spcBef>
        <a:spcAft>
          <a:spcPct val="0"/>
        </a:spcAft>
        <a:defRPr sz="3600">
          <a:solidFill>
            <a:schemeClr val="bg1"/>
          </a:solidFill>
          <a:latin typeface="Tahoma" pitchFamily="34" charset="0"/>
          <a:cs typeface="Arial" charset="0"/>
        </a:defRPr>
      </a:lvl8pPr>
      <a:lvl9pPr marL="1828800" algn="ctr" rtl="0" fontAlgn="base">
        <a:spcBef>
          <a:spcPct val="0"/>
        </a:spcBef>
        <a:spcAft>
          <a:spcPct val="0"/>
        </a:spcAft>
        <a:defRPr sz="3600">
          <a:solidFill>
            <a:schemeClr val="bg1"/>
          </a:solidFill>
          <a:latin typeface="Tahoma" pitchFamily="34" charset="0"/>
          <a:cs typeface="Arial" charset="0"/>
        </a:defRPr>
      </a:lvl9pPr>
    </p:titleStyle>
    <p:bodyStyle>
      <a:lvl1pPr marL="342900" indent="-342900" algn="l" rtl="0" fontAlgn="base">
        <a:spcBef>
          <a:spcPct val="20000"/>
        </a:spcBef>
        <a:spcAft>
          <a:spcPct val="0"/>
        </a:spcAft>
        <a:buChar char="•"/>
        <a:defRPr sz="2800">
          <a:solidFill>
            <a:srgbClr val="000066"/>
          </a:solidFill>
          <a:latin typeface="+mn-lt"/>
          <a:ea typeface="+mn-ea"/>
          <a:cs typeface="+mn-cs"/>
        </a:defRPr>
      </a:lvl1pPr>
      <a:lvl2pPr marL="742950" indent="-285750" algn="l" rtl="0" fontAlgn="base">
        <a:spcBef>
          <a:spcPct val="20000"/>
        </a:spcBef>
        <a:spcAft>
          <a:spcPct val="0"/>
        </a:spcAft>
        <a:buChar char="–"/>
        <a:defRPr sz="2400">
          <a:solidFill>
            <a:srgbClr val="000066"/>
          </a:solidFill>
          <a:latin typeface="+mn-lt"/>
          <a:cs typeface="+mn-cs"/>
        </a:defRPr>
      </a:lvl2pPr>
      <a:lvl3pPr marL="1143000" indent="-228600" algn="l" rtl="0" fontAlgn="base">
        <a:spcBef>
          <a:spcPct val="20000"/>
        </a:spcBef>
        <a:spcAft>
          <a:spcPct val="0"/>
        </a:spcAft>
        <a:buChar char="•"/>
        <a:defRPr sz="2000">
          <a:solidFill>
            <a:srgbClr val="000066"/>
          </a:solidFill>
          <a:latin typeface="+mn-lt"/>
          <a:cs typeface="+mn-cs"/>
        </a:defRPr>
      </a:lvl3pPr>
      <a:lvl4pPr marL="1600200" indent="-228600" algn="l" rtl="0" fontAlgn="base">
        <a:spcBef>
          <a:spcPct val="20000"/>
        </a:spcBef>
        <a:spcAft>
          <a:spcPct val="0"/>
        </a:spcAft>
        <a:buChar char="–"/>
        <a:defRPr>
          <a:solidFill>
            <a:srgbClr val="000066"/>
          </a:solidFill>
          <a:latin typeface="+mn-lt"/>
          <a:cs typeface="+mn-cs"/>
        </a:defRPr>
      </a:lvl4pPr>
      <a:lvl5pPr marL="2057400" indent="-228600" algn="l" rtl="0" fontAlgn="base">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52C7F4FE-7AD8-48B1-8BF0-8AE576E5A3A8}" type="datetimeFigureOut">
              <a:rPr kumimoji="1" lang="en-US" u="none" smtClean="0">
                <a:solidFill>
                  <a:prstClr val="black">
                    <a:tint val="75000"/>
                  </a:prstClr>
                </a:solidFill>
                <a:latin typeface="Arial" charset="0"/>
              </a:rPr>
              <a:pPr eaLnBrk="1" hangingPunct="1"/>
              <a:t>10/23/14</a:t>
            </a:fld>
            <a:endParaRPr kumimoji="1" lang="en-US" u="none">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kumimoji="1" lang="en-US" u="none">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573926D9-9D6D-4DAF-8374-D36457246F73}" type="slidenum">
              <a:rPr kumimoji="1" lang="en-US" u="none" smtClean="0">
                <a:solidFill>
                  <a:prstClr val="black">
                    <a:tint val="75000"/>
                  </a:prstClr>
                </a:solidFill>
                <a:latin typeface="Arial" charset="0"/>
              </a:rPr>
              <a:pPr eaLnBrk="1" hangingPunct="1"/>
              <a:t>‹#›</a:t>
            </a:fld>
            <a:endParaRPr kumimoji="1" lang="en-US" u="none">
              <a:solidFill>
                <a:prstClr val="black">
                  <a:tint val="75000"/>
                </a:prstClr>
              </a:solidFill>
              <a:latin typeface="Arial" charset="0"/>
            </a:endParaRPr>
          </a:p>
        </p:txBody>
      </p:sp>
    </p:spTree>
    <p:extLst>
      <p:ext uri="{BB962C8B-B14F-4D97-AF65-F5344CB8AC3E}">
        <p14:creationId xmlns:p14="http://schemas.microsoft.com/office/powerpoint/2010/main" val="3040415763"/>
      </p:ext>
    </p:extLst>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37" r:id="rId4"/>
    <p:sldLayoutId id="2147485338" r:id="rId5"/>
    <p:sldLayoutId id="2147485339" r:id="rId6"/>
    <p:sldLayoutId id="2147485340" r:id="rId7"/>
    <p:sldLayoutId id="2147485341" r:id="rId8"/>
    <p:sldLayoutId id="2147485342" r:id="rId9"/>
    <p:sldLayoutId id="2147485343" r:id="rId10"/>
    <p:sldLayoutId id="2147485344"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61890" name="Picture 2"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5619" name="Rectangle 3"/>
          <p:cNvSpPr>
            <a:spLocks noChangeArrowheads="1"/>
          </p:cNvSpPr>
          <p:nvPr userDrawn="1"/>
        </p:nvSpPr>
        <p:spPr bwMode="auto">
          <a:xfrm>
            <a:off x="0" y="0"/>
            <a:ext cx="9144000" cy="1143000"/>
          </a:xfrm>
          <a:prstGeom prst="rect">
            <a:avLst/>
          </a:prstGeom>
          <a:solidFill>
            <a:srgbClr val="000066"/>
          </a:solidFill>
          <a:ln w="9525">
            <a:noFill/>
            <a:miter lim="800000"/>
            <a:headEnd/>
            <a:tailEnd/>
          </a:ln>
          <a:effectLst/>
        </p:spPr>
        <p:txBody>
          <a:bodyPr wrap="none" anchor="ctr"/>
          <a:lstStyle/>
          <a:p>
            <a:pPr algn="l" eaLnBrk="1" hangingPunct="1"/>
            <a:endParaRPr lang="zh-TW" altLang="en-US" sz="1800" u="none" smtClean="0">
              <a:solidFill>
                <a:srgbClr val="000000"/>
              </a:solidFill>
              <a:latin typeface="Tahoma" pitchFamily="34" charset="0"/>
              <a:ea typeface="PMingLiU" pitchFamily="18" charset="-120"/>
            </a:endParaRPr>
          </a:p>
        </p:txBody>
      </p:sp>
      <p:sp>
        <p:nvSpPr>
          <p:cNvPr id="7461892" name="Rectangle 4"/>
          <p:cNvSpPr>
            <a:spLocks noGrp="1" noChangeArrowheads="1"/>
          </p:cNvSpPr>
          <p:nvPr>
            <p:ph type="title"/>
          </p:nvPr>
        </p:nvSpPr>
        <p:spPr bwMode="auto">
          <a:xfrm>
            <a:off x="1371600" y="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461893" name="Rectangle 5"/>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775622"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chemeClr val="tx1"/>
                </a:solidFill>
                <a:latin typeface="Arial" pitchFamily="34" charset="0"/>
                <a:ea typeface="PMingLiU" pitchFamily="18" charset="-120"/>
                <a:cs typeface="+mn-cs"/>
              </a:defRPr>
            </a:lvl1pPr>
          </a:lstStyle>
          <a:p>
            <a:endParaRPr lang="en-US" altLang="zh-TW" smtClean="0">
              <a:solidFill>
                <a:srgbClr val="000000"/>
              </a:solidFill>
            </a:endParaRPr>
          </a:p>
        </p:txBody>
      </p:sp>
      <p:sp>
        <p:nvSpPr>
          <p:cNvPr id="1775623" name="Rectangle 7"/>
          <p:cNvSpPr>
            <a:spLocks noGrp="1" noChangeArrowheads="1"/>
          </p:cNvSpPr>
          <p:nvPr>
            <p:ph type="sldNum" sz="quarter" idx="4"/>
          </p:nvPr>
        </p:nvSpPr>
        <p:spPr bwMode="auto">
          <a:xfrm>
            <a:off x="6477000" y="6324612"/>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u="none">
                <a:solidFill>
                  <a:schemeClr val="tx1"/>
                </a:solidFill>
                <a:latin typeface="Arial" pitchFamily="34" charset="0"/>
                <a:ea typeface="PMingLiU" pitchFamily="18" charset="-120"/>
                <a:cs typeface="+mn-cs"/>
              </a:defRPr>
            </a:lvl1pPr>
          </a:lstStyle>
          <a:p>
            <a:fld id="{8F2A3F9F-D516-426A-9D3C-1E458D6F5737}" type="slidenum">
              <a:rPr lang="en-US" altLang="zh-TW" smtClean="0">
                <a:solidFill>
                  <a:srgbClr val="000000"/>
                </a:solidFill>
              </a:rPr>
              <a:pPr/>
              <a:t>‹#›</a:t>
            </a:fld>
            <a:endParaRPr lang="en-US" altLang="zh-TW" smtClean="0">
              <a:solidFill>
                <a:srgbClr val="000000"/>
              </a:solidFill>
            </a:endParaRPr>
          </a:p>
        </p:txBody>
      </p:sp>
      <p:pic>
        <p:nvPicPr>
          <p:cNvPr id="1775624"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effectLst>
            <a:outerShdw dist="28398" dir="3806097" algn="ctr" rotWithShape="0">
              <a:schemeClr val="tx1"/>
            </a:outerShdw>
          </a:effectLst>
        </p:spPr>
      </p:pic>
    </p:spTree>
    <p:extLst>
      <p:ext uri="{BB962C8B-B14F-4D97-AF65-F5344CB8AC3E}">
        <p14:creationId xmlns:p14="http://schemas.microsoft.com/office/powerpoint/2010/main" val="689189586"/>
      </p:ext>
    </p:extLst>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Footlight MT Light" pitchFamily="18" charset="0"/>
          <a:cs typeface="Arial" pitchFamily="34" charset="0"/>
        </a:defRPr>
      </a:lvl2pPr>
      <a:lvl3pPr algn="ctr" rtl="0" fontAlgn="base">
        <a:spcBef>
          <a:spcPct val="0"/>
        </a:spcBef>
        <a:spcAft>
          <a:spcPct val="0"/>
        </a:spcAft>
        <a:defRPr sz="3600">
          <a:solidFill>
            <a:schemeClr val="bg1"/>
          </a:solidFill>
          <a:latin typeface="Footlight MT Light" pitchFamily="18" charset="0"/>
          <a:cs typeface="Arial" pitchFamily="34" charset="0"/>
        </a:defRPr>
      </a:lvl3pPr>
      <a:lvl4pPr algn="ctr" rtl="0" fontAlgn="base">
        <a:spcBef>
          <a:spcPct val="0"/>
        </a:spcBef>
        <a:spcAft>
          <a:spcPct val="0"/>
        </a:spcAft>
        <a:defRPr sz="3600">
          <a:solidFill>
            <a:schemeClr val="bg1"/>
          </a:solidFill>
          <a:latin typeface="Footlight MT Light" pitchFamily="18" charset="0"/>
          <a:cs typeface="Arial" pitchFamily="34" charset="0"/>
        </a:defRPr>
      </a:lvl4pPr>
      <a:lvl5pPr algn="ctr" rtl="0" fontAlgn="base">
        <a:spcBef>
          <a:spcPct val="0"/>
        </a:spcBef>
        <a:spcAft>
          <a:spcPct val="0"/>
        </a:spcAft>
        <a:defRPr sz="3600">
          <a:solidFill>
            <a:schemeClr val="bg1"/>
          </a:solidFill>
          <a:latin typeface="Footlight MT Light" pitchFamily="18" charset="0"/>
          <a:cs typeface="Arial" pitchFamily="34" charset="0"/>
        </a:defRPr>
      </a:lvl5pPr>
      <a:lvl6pPr marL="457200" algn="ctr" rtl="0" fontAlgn="base">
        <a:spcBef>
          <a:spcPct val="0"/>
        </a:spcBef>
        <a:spcAft>
          <a:spcPct val="0"/>
        </a:spcAft>
        <a:defRPr sz="3600">
          <a:solidFill>
            <a:schemeClr val="bg1"/>
          </a:solidFill>
          <a:latin typeface="Footlight MT Light" pitchFamily="18" charset="0"/>
          <a:cs typeface="Arial" pitchFamily="34" charset="0"/>
        </a:defRPr>
      </a:lvl6pPr>
      <a:lvl7pPr marL="914400" algn="ctr" rtl="0" fontAlgn="base">
        <a:spcBef>
          <a:spcPct val="0"/>
        </a:spcBef>
        <a:spcAft>
          <a:spcPct val="0"/>
        </a:spcAft>
        <a:defRPr sz="3600">
          <a:solidFill>
            <a:schemeClr val="bg1"/>
          </a:solidFill>
          <a:latin typeface="Footlight MT Light" pitchFamily="18" charset="0"/>
          <a:cs typeface="Arial" pitchFamily="34" charset="0"/>
        </a:defRPr>
      </a:lvl7pPr>
      <a:lvl8pPr marL="1371600" algn="ctr" rtl="0" fontAlgn="base">
        <a:spcBef>
          <a:spcPct val="0"/>
        </a:spcBef>
        <a:spcAft>
          <a:spcPct val="0"/>
        </a:spcAft>
        <a:defRPr sz="3600">
          <a:solidFill>
            <a:schemeClr val="bg1"/>
          </a:solidFill>
          <a:latin typeface="Footlight MT Light" pitchFamily="18" charset="0"/>
          <a:cs typeface="Arial" pitchFamily="34" charset="0"/>
        </a:defRPr>
      </a:lvl8pPr>
      <a:lvl9pPr marL="1828800" algn="ctr" rtl="0" fontAlgn="base">
        <a:spcBef>
          <a:spcPct val="0"/>
        </a:spcBef>
        <a:spcAft>
          <a:spcPct val="0"/>
        </a:spcAft>
        <a:defRPr sz="3600">
          <a:solidFill>
            <a:schemeClr val="bg1"/>
          </a:solidFill>
          <a:latin typeface="Footlight MT Light" pitchFamily="18" charset="0"/>
          <a:cs typeface="Arial" pitchFamily="34" charset="0"/>
        </a:defRPr>
      </a:lvl9pPr>
    </p:titleStyle>
    <p:bodyStyle>
      <a:lvl1pPr marL="342900" indent="-342900" algn="l" rtl="0" fontAlgn="base">
        <a:spcBef>
          <a:spcPct val="20000"/>
        </a:spcBef>
        <a:spcAft>
          <a:spcPct val="0"/>
        </a:spcAft>
        <a:buChar char="•"/>
        <a:defRPr sz="2800">
          <a:solidFill>
            <a:srgbClr val="000066"/>
          </a:solidFill>
          <a:latin typeface="+mn-lt"/>
          <a:ea typeface="+mn-ea"/>
          <a:cs typeface="+mn-cs"/>
        </a:defRPr>
      </a:lvl1pPr>
      <a:lvl2pPr marL="742950" indent="-285750" algn="l" rtl="0" fontAlgn="base">
        <a:spcBef>
          <a:spcPct val="20000"/>
        </a:spcBef>
        <a:spcAft>
          <a:spcPct val="0"/>
        </a:spcAft>
        <a:buChar char="–"/>
        <a:defRPr sz="2400">
          <a:solidFill>
            <a:srgbClr val="000066"/>
          </a:solidFill>
          <a:latin typeface="+mn-lt"/>
          <a:cs typeface="+mn-cs"/>
        </a:defRPr>
      </a:lvl2pPr>
      <a:lvl3pPr marL="1143000" indent="-228600" algn="l" rtl="0" fontAlgn="base">
        <a:spcBef>
          <a:spcPct val="20000"/>
        </a:spcBef>
        <a:spcAft>
          <a:spcPct val="0"/>
        </a:spcAft>
        <a:buChar char="•"/>
        <a:defRPr sz="2000">
          <a:solidFill>
            <a:srgbClr val="000066"/>
          </a:solidFill>
          <a:latin typeface="+mn-lt"/>
          <a:cs typeface="+mn-cs"/>
        </a:defRPr>
      </a:lvl3pPr>
      <a:lvl4pPr marL="1600200" indent="-228600" algn="l" rtl="0" fontAlgn="base">
        <a:spcBef>
          <a:spcPct val="20000"/>
        </a:spcBef>
        <a:spcAft>
          <a:spcPct val="0"/>
        </a:spcAft>
        <a:buChar char="–"/>
        <a:defRPr>
          <a:solidFill>
            <a:srgbClr val="000066"/>
          </a:solidFill>
          <a:latin typeface="+mn-lt"/>
          <a:cs typeface="+mn-cs"/>
        </a:defRPr>
      </a:lvl4pPr>
      <a:lvl5pPr marL="2057400" indent="-228600" algn="l" rtl="0" fontAlgn="base">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rPr>
              <a:t>Conversational </a:t>
            </a:r>
            <a:r>
              <a:rPr lang="id-ID" sz="2000" b="1" u="none" dirty="0">
                <a:solidFill>
                  <a:prstClr val="black"/>
                </a:solidFill>
                <a:latin typeface="Candara" pitchFamily="34" charset="0"/>
              </a:rPr>
              <a:t>EVANGELISM</a:t>
            </a:r>
          </a:p>
        </p:txBody>
      </p:sp>
      <p:pic>
        <p:nvPicPr>
          <p:cNvPr id="14"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112"/>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30" name="Title Placeholder 1"/>
          <p:cNvSpPr>
            <a:spLocks noGrp="1"/>
          </p:cNvSpPr>
          <p:nvPr>
            <p:ph type="title"/>
          </p:nvPr>
        </p:nvSpPr>
        <p:spPr bwMode="auto">
          <a:xfrm>
            <a:off x="214313"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31" name="Text Placeholder 2"/>
          <p:cNvSpPr>
            <a:spLocks noGrp="1"/>
          </p:cNvSpPr>
          <p:nvPr>
            <p:ph type="body" idx="1"/>
          </p:nvPr>
        </p:nvSpPr>
        <p:spPr bwMode="auto">
          <a:xfrm>
            <a:off x="357188" y="1357313"/>
            <a:ext cx="8429625"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andara" pitchFamily="34" charset="0"/>
              </a:defRPr>
            </a:lvl1pPr>
          </a:lstStyle>
          <a:p>
            <a:pPr eaLnBrk="1" hangingPunct="1">
              <a:defRPr/>
            </a:pPr>
            <a:fld id="{BD790FB9-028C-41E4-A114-D2839DA2495B}" type="datetimeFigureOut">
              <a:rPr lang="id-ID" u="none">
                <a:solidFill>
                  <a:prstClr val="black">
                    <a:tint val="75000"/>
                  </a:prstClr>
                </a:solidFill>
              </a:rPr>
              <a:pPr eaLnBrk="1" hangingPunct="1">
                <a:defRPr/>
              </a:pPr>
              <a:t>10/23/14</a:t>
            </a:fld>
            <a:endParaRPr lang="id-ID" u="none">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ndara" pitchFamily="34" charset="0"/>
              </a:defRPr>
            </a:lvl1pPr>
          </a:lstStyle>
          <a:p>
            <a:pPr eaLnBrk="1" hangingPunct="1">
              <a:defRPr/>
            </a:pPr>
            <a:endParaRPr lang="id-ID" u="none">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andara" pitchFamily="34" charset="0"/>
              </a:defRPr>
            </a:lvl1pPr>
          </a:lstStyle>
          <a:p>
            <a:pPr eaLnBrk="1" hangingPunct="1">
              <a:defRPr/>
            </a:pPr>
            <a:fld id="{D59D0F59-9A6F-4491-8829-D4DF387AFA1D}" type="slidenum">
              <a:rPr lang="id-ID" u="none">
                <a:solidFill>
                  <a:prstClr val="black">
                    <a:tint val="75000"/>
                  </a:prstClr>
                </a:solidFill>
              </a:rPr>
              <a:pPr eaLnBrk="1" hangingPunct="1">
                <a:defRPr/>
              </a:pPr>
              <a:t>‹#›</a:t>
            </a:fld>
            <a:endParaRPr lang="id-ID" u="none">
              <a:solidFill>
                <a:prstClr val="black">
                  <a:tint val="75000"/>
                </a:prstClr>
              </a:solidFill>
            </a:endParaRPr>
          </a:p>
        </p:txBody>
      </p:sp>
    </p:spTree>
    <p:extLst>
      <p:ext uri="{BB962C8B-B14F-4D97-AF65-F5344CB8AC3E}">
        <p14:creationId xmlns:p14="http://schemas.microsoft.com/office/powerpoint/2010/main" val="1289593084"/>
      </p:ext>
    </p:extLst>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 id="2147485409" r:id="rId4"/>
    <p:sldLayoutId id="2147485410" r:id="rId5"/>
    <p:sldLayoutId id="2147485411" r:id="rId6"/>
    <p:sldLayoutId id="2147485412" r:id="rId7"/>
    <p:sldLayoutId id="2147485413" r:id="rId8"/>
    <p:sldLayoutId id="2147485414" r:id="rId9"/>
    <p:sldLayoutId id="2147485415" r:id="rId10"/>
    <p:sldLayoutId id="2147485416"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21603807"/>
      </p:ext>
    </p:extLst>
  </p:cSld>
  <p:clrMap bg1="lt1" tx1="dk1" bg2="lt2" tx2="dk2" accent1="accent1" accent2="accent2" accent3="accent3" accent4="accent4" accent5="accent5" accent6="accent6" hlink="hlink" folHlink="folHlink"/>
  <p:sldLayoutIdLst>
    <p:sldLayoutId id="2147485430" r:id="rId1"/>
    <p:sldLayoutId id="2147485431" r:id="rId2"/>
    <p:sldLayoutId id="2147485432" r:id="rId3"/>
    <p:sldLayoutId id="2147485433" r:id="rId4"/>
    <p:sldLayoutId id="2147485434" r:id="rId5"/>
    <p:sldLayoutId id="2147485435" r:id="rId6"/>
    <p:sldLayoutId id="2147485436" r:id="rId7"/>
    <p:sldLayoutId id="2147485437" r:id="rId8"/>
    <p:sldLayoutId id="2147485438" r:id="rId9"/>
    <p:sldLayoutId id="2147485439" r:id="rId10"/>
    <p:sldLayoutId id="214748544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S PGothic" pitchFamily="34" charset="-128"/>
          <a:cs typeface="+mj-cs"/>
        </a:defRPr>
      </a:lvl1pPr>
      <a:lvl2pPr algn="ctr" rtl="0" eaLnBrk="0" fontAlgn="base" hangingPunct="0">
        <a:spcBef>
          <a:spcPct val="0"/>
        </a:spcBef>
        <a:spcAft>
          <a:spcPct val="0"/>
        </a:spcAft>
        <a:defRPr sz="3200" b="1">
          <a:solidFill>
            <a:schemeClr val="bg1"/>
          </a:solidFill>
          <a:latin typeface="Tahoma" pitchFamily="34" charset="0"/>
          <a:ea typeface="MS PGothic" pitchFamily="34" charset="-128"/>
        </a:defRPr>
      </a:lvl2pPr>
      <a:lvl3pPr algn="ctr" rtl="0" eaLnBrk="0" fontAlgn="base" hangingPunct="0">
        <a:spcBef>
          <a:spcPct val="0"/>
        </a:spcBef>
        <a:spcAft>
          <a:spcPct val="0"/>
        </a:spcAft>
        <a:defRPr sz="3200" b="1">
          <a:solidFill>
            <a:schemeClr val="bg1"/>
          </a:solidFill>
          <a:latin typeface="Tahoma" pitchFamily="34" charset="0"/>
          <a:ea typeface="MS PGothic" pitchFamily="34" charset="-128"/>
        </a:defRPr>
      </a:lvl3pPr>
      <a:lvl4pPr algn="ctr" rtl="0" eaLnBrk="0" fontAlgn="base" hangingPunct="0">
        <a:spcBef>
          <a:spcPct val="0"/>
        </a:spcBef>
        <a:spcAft>
          <a:spcPct val="0"/>
        </a:spcAft>
        <a:defRPr sz="3200" b="1">
          <a:solidFill>
            <a:schemeClr val="bg1"/>
          </a:solidFill>
          <a:latin typeface="Tahoma" pitchFamily="34" charset="0"/>
          <a:ea typeface="MS PGothic" pitchFamily="34" charset="-128"/>
        </a:defRPr>
      </a:lvl4pPr>
      <a:lvl5pPr algn="ctr" rtl="0" eaLnBrk="0" fontAlgn="base" hangingPunct="0">
        <a:spcBef>
          <a:spcPct val="0"/>
        </a:spcBef>
        <a:spcAft>
          <a:spcPct val="0"/>
        </a:spcAft>
        <a:defRPr sz="3200" b="1">
          <a:solidFill>
            <a:schemeClr val="bg1"/>
          </a:solidFill>
          <a:latin typeface="Tahoma" pitchFamily="34" charset="0"/>
          <a:ea typeface="MS PGothic" pitchFamily="34" charset="-128"/>
        </a:defRPr>
      </a:lvl5pPr>
      <a:lvl6pPr marL="456774" algn="ctr" rtl="0" fontAlgn="base">
        <a:spcBef>
          <a:spcPct val="0"/>
        </a:spcBef>
        <a:spcAft>
          <a:spcPct val="0"/>
        </a:spcAft>
        <a:defRPr sz="3200" b="1">
          <a:solidFill>
            <a:schemeClr val="bg1"/>
          </a:solidFill>
          <a:latin typeface="Tahoma" pitchFamily="34" charset="0"/>
        </a:defRPr>
      </a:lvl6pPr>
      <a:lvl7pPr marL="913544" algn="ctr" rtl="0" fontAlgn="base">
        <a:spcBef>
          <a:spcPct val="0"/>
        </a:spcBef>
        <a:spcAft>
          <a:spcPct val="0"/>
        </a:spcAft>
        <a:defRPr sz="3200" b="1">
          <a:solidFill>
            <a:schemeClr val="bg1"/>
          </a:solidFill>
          <a:latin typeface="Tahoma" pitchFamily="34" charset="0"/>
        </a:defRPr>
      </a:lvl7pPr>
      <a:lvl8pPr marL="1370319" algn="ctr" rtl="0" fontAlgn="base">
        <a:spcBef>
          <a:spcPct val="0"/>
        </a:spcBef>
        <a:spcAft>
          <a:spcPct val="0"/>
        </a:spcAft>
        <a:defRPr sz="3200" b="1">
          <a:solidFill>
            <a:schemeClr val="bg1"/>
          </a:solidFill>
          <a:latin typeface="Tahoma" pitchFamily="34" charset="0"/>
        </a:defRPr>
      </a:lvl8pPr>
      <a:lvl9pPr marL="1827089" algn="ctr" rtl="0" fontAlgn="base">
        <a:spcBef>
          <a:spcPct val="0"/>
        </a:spcBef>
        <a:spcAft>
          <a:spcPct val="0"/>
        </a:spcAft>
        <a:defRPr sz="3200" b="1">
          <a:solidFill>
            <a:schemeClr val="bg1"/>
          </a:solidFill>
          <a:latin typeface="Tahoma" pitchFamily="34" charset="0"/>
        </a:defRPr>
      </a:lvl9pPr>
    </p:titleStyle>
    <p:bodyStyle>
      <a:lvl1pPr marL="341313" indent="-341313"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1363" indent="-284163" algn="l" rtl="0" eaLnBrk="0" fontAlgn="base" hangingPunct="0">
        <a:spcBef>
          <a:spcPct val="20000"/>
        </a:spcBef>
        <a:spcAft>
          <a:spcPct val="0"/>
        </a:spcAft>
        <a:buChar char="–"/>
        <a:defRPr sz="2800">
          <a:solidFill>
            <a:schemeClr val="bg1"/>
          </a:solidFill>
          <a:latin typeface="+mn-lt"/>
          <a:ea typeface="MS PGothic" pitchFamily="34" charset="-128"/>
        </a:defRPr>
      </a:lvl2pPr>
      <a:lvl3pPr marL="1141413" indent="-227013" algn="l" rtl="0" eaLnBrk="0" fontAlgn="base" hangingPunct="0">
        <a:spcBef>
          <a:spcPct val="20000"/>
        </a:spcBef>
        <a:spcAft>
          <a:spcPct val="0"/>
        </a:spcAft>
        <a:buChar char="•"/>
        <a:defRPr sz="2800">
          <a:solidFill>
            <a:schemeClr val="bg1"/>
          </a:solidFill>
          <a:latin typeface="+mn-lt"/>
          <a:ea typeface="MS PGothic" pitchFamily="34" charset="-128"/>
        </a:defRPr>
      </a:lvl3pPr>
      <a:lvl4pPr marL="1598613" indent="-227013" algn="l" rtl="0" eaLnBrk="0" fontAlgn="base" hangingPunct="0">
        <a:spcBef>
          <a:spcPct val="20000"/>
        </a:spcBef>
        <a:spcAft>
          <a:spcPct val="0"/>
        </a:spcAft>
        <a:buChar char="–"/>
        <a:defRPr sz="2800">
          <a:solidFill>
            <a:schemeClr val="bg1"/>
          </a:solidFill>
          <a:latin typeface="+mn-lt"/>
          <a:ea typeface="MS PGothic" pitchFamily="34" charset="-128"/>
        </a:defRPr>
      </a:lvl4pPr>
      <a:lvl5pPr marL="2054225" indent="-227013" algn="l" rtl="0" eaLnBrk="0" fontAlgn="base" hangingPunct="0">
        <a:spcBef>
          <a:spcPct val="20000"/>
        </a:spcBef>
        <a:spcAft>
          <a:spcPct val="0"/>
        </a:spcAft>
        <a:buChar char="»"/>
        <a:defRPr sz="2800">
          <a:solidFill>
            <a:schemeClr val="bg1"/>
          </a:solidFill>
          <a:latin typeface="+mn-lt"/>
          <a:ea typeface="MS PGothic" pitchFamily="34" charset="-128"/>
        </a:defRPr>
      </a:lvl5pPr>
      <a:lvl6pPr marL="2512248" indent="-228387" algn="l" rtl="0" fontAlgn="base">
        <a:spcBef>
          <a:spcPct val="20000"/>
        </a:spcBef>
        <a:spcAft>
          <a:spcPct val="0"/>
        </a:spcAft>
        <a:buChar char="»"/>
        <a:defRPr sz="2800">
          <a:solidFill>
            <a:schemeClr val="bg1"/>
          </a:solidFill>
          <a:latin typeface="+mn-lt"/>
        </a:defRPr>
      </a:lvl6pPr>
      <a:lvl7pPr marL="2969022" indent="-228387" algn="l" rtl="0" fontAlgn="base">
        <a:spcBef>
          <a:spcPct val="20000"/>
        </a:spcBef>
        <a:spcAft>
          <a:spcPct val="0"/>
        </a:spcAft>
        <a:buChar char="»"/>
        <a:defRPr sz="2800">
          <a:solidFill>
            <a:schemeClr val="bg1"/>
          </a:solidFill>
          <a:latin typeface="+mn-lt"/>
        </a:defRPr>
      </a:lvl7pPr>
      <a:lvl8pPr marL="3425793" indent="-228387" algn="l" rtl="0" fontAlgn="base">
        <a:spcBef>
          <a:spcPct val="20000"/>
        </a:spcBef>
        <a:spcAft>
          <a:spcPct val="0"/>
        </a:spcAft>
        <a:buChar char="»"/>
        <a:defRPr sz="2800">
          <a:solidFill>
            <a:schemeClr val="bg1"/>
          </a:solidFill>
          <a:latin typeface="+mn-lt"/>
        </a:defRPr>
      </a:lvl8pPr>
      <a:lvl9pPr marL="3882564" indent="-228387" algn="l" rtl="0" fontAlgn="base">
        <a:spcBef>
          <a:spcPct val="20000"/>
        </a:spcBef>
        <a:spcAft>
          <a:spcPct val="0"/>
        </a:spcAft>
        <a:buChar char="»"/>
        <a:defRPr sz="2800">
          <a:solidFill>
            <a:schemeClr val="bg1"/>
          </a:solidFill>
          <a:latin typeface="+mn-lt"/>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31779" name="Rectangle 3"/>
          <p:cNvSpPr>
            <a:spLocks noGrp="1" noChangeArrowheads="1"/>
          </p:cNvSpPr>
          <p:nvPr>
            <p:ph type="body" idx="1"/>
          </p:nvPr>
        </p:nvSpPr>
        <p:spPr bwMode="auto">
          <a:xfrm>
            <a:off x="914400" y="1752600"/>
            <a:ext cx="7391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31780" name="Rectangle 4"/>
          <p:cNvSpPr>
            <a:spLocks noGrp="1" noChangeArrowheads="1"/>
          </p:cNvSpPr>
          <p:nvPr>
            <p:ph type="sldNum" sz="quarter" idx="4"/>
          </p:nvPr>
        </p:nvSpPr>
        <p:spPr bwMode="auto">
          <a:xfrm>
            <a:off x="6477000" y="5867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2000">
                <a:solidFill>
                  <a:srgbClr val="663300"/>
                </a:solidFill>
                <a:effectLst>
                  <a:outerShdw blurRad="38100" dist="38100" dir="2700000" algn="tl">
                    <a:srgbClr val="000000"/>
                  </a:outerShdw>
                </a:effectLst>
              </a:defRPr>
            </a:lvl1pPr>
          </a:lstStyle>
          <a:p>
            <a:pPr eaLnBrk="1" hangingPunct="1"/>
            <a:fld id="{A2AE8E49-7936-43B6-9676-EAFB8DFDABE6}" type="slidenum">
              <a:rPr lang="zh-TW" altLang="en-US" u="none">
                <a:latin typeface="Arial" pitchFamily="34" charset="0"/>
                <a:ea typeface="PMingLiU" pitchFamily="18" charset="-120"/>
                <a:cs typeface="Arial" pitchFamily="34" charset="0"/>
              </a:rPr>
              <a:pPr eaLnBrk="1" hangingPunct="1"/>
              <a:t>‹#›</a:t>
            </a:fld>
            <a:endParaRPr lang="en-US" altLang="zh-TW" u="none">
              <a:latin typeface="Arial" pitchFamily="34" charset="0"/>
              <a:ea typeface="PMingLiU" pitchFamily="18" charset="-120"/>
              <a:cs typeface="Arial" pitchFamily="34" charset="0"/>
            </a:endParaRPr>
          </a:p>
        </p:txBody>
      </p:sp>
    </p:spTree>
    <p:extLst>
      <p:ext uri="{BB962C8B-B14F-4D97-AF65-F5344CB8AC3E}">
        <p14:creationId xmlns:p14="http://schemas.microsoft.com/office/powerpoint/2010/main" val="1191483587"/>
      </p:ext>
    </p:extLst>
  </p:cSld>
  <p:clrMap bg1="dk2" tx1="lt1" bg2="dk1" tx2="lt2" accent1="accent1" accent2="accent2" accent3="accent3" accent4="accent4" accent5="accent5" accent6="accent6" hlink="hlink" folHlink="folHlink"/>
  <p:sldLayoutIdLst>
    <p:sldLayoutId id="2147485491" r:id="rId1"/>
    <p:sldLayoutId id="2147485492" r:id="rId2"/>
    <p:sldLayoutId id="2147485493" r:id="rId3"/>
    <p:sldLayoutId id="2147485494" r:id="rId4"/>
    <p:sldLayoutId id="2147485495" r:id="rId5"/>
    <p:sldLayoutId id="2147485496" r:id="rId6"/>
    <p:sldLayoutId id="2147485497" r:id="rId7"/>
    <p:sldLayoutId id="2147485498" r:id="rId8"/>
    <p:sldLayoutId id="2147485499" r:id="rId9"/>
    <p:sldLayoutId id="2147485500" r:id="rId10"/>
    <p:sldLayoutId id="2147485501" r:id="rId11"/>
  </p:sldLayoutIdLst>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48601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6486019"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6486020" name="Picture 4" descr="1"/>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772400" y="5562600"/>
            <a:ext cx="685800" cy="674688"/>
          </a:xfrm>
          <a:prstGeom prst="rect">
            <a:avLst/>
          </a:prstGeom>
          <a:solidFill>
            <a:schemeClr val="accent1"/>
          </a:solidFill>
        </p:spPr>
      </p:pic>
    </p:spTree>
  </p:cSld>
  <p:clrMap bg1="dk2" tx1="lt1" bg2="dk1" tx2="lt2" accent1="accent1" accent2="accent2" accent3="accent3" accent4="accent4" accent5="accent5" accent6="accent6" hlink="hlink" folHlink="folHlink"/>
  <p:sldLayoutIdLst>
    <p:sldLayoutId id="2147483673"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b="-125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4099" name="Rectangle 3"/>
          <p:cNvSpPr>
            <a:spLocks noGrp="1" noChangeArrowheads="1"/>
          </p:cNvSpPr>
          <p:nvPr>
            <p:ph type="body" idx="1"/>
          </p:nvPr>
        </p:nvSpPr>
        <p:spPr bwMode="auto">
          <a:xfrm>
            <a:off x="914400" y="1752600"/>
            <a:ext cx="7391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520196" name="Rectangle 4"/>
          <p:cNvSpPr>
            <a:spLocks noGrp="1" noChangeArrowheads="1"/>
          </p:cNvSpPr>
          <p:nvPr>
            <p:ph type="sldNum" sz="quarter" idx="4"/>
          </p:nvPr>
        </p:nvSpPr>
        <p:spPr bwMode="auto">
          <a:xfrm>
            <a:off x="6477000" y="5867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kumimoji="0" sz="2000">
                <a:solidFill>
                  <a:srgbClr val="663300"/>
                </a:solidFill>
                <a:effectLst>
                  <a:outerShdw blurRad="38100" dist="38100" dir="2700000" algn="tl">
                    <a:srgbClr val="000000"/>
                  </a:outerShdw>
                </a:effectLst>
                <a:latin typeface="Arial" charset="0"/>
                <a:ea typeface="PMingLiU" pitchFamily="18" charset="-120"/>
                <a:cs typeface="+mn-cs"/>
              </a:defRPr>
            </a:lvl1pPr>
          </a:lstStyle>
          <a:p>
            <a:pPr>
              <a:defRPr/>
            </a:pPr>
            <a:fld id="{A38E5918-17F4-4399-B406-1C5F9DE742D7}" type="slidenum">
              <a:rPr lang="zh-TW" altLang="en-US" u="none"/>
              <a:pPr>
                <a:defRPr/>
              </a:pPr>
              <a:t>‹#›</a:t>
            </a:fld>
            <a:endParaRPr lang="en-US" altLang="zh-TW" u="none"/>
          </a:p>
        </p:txBody>
      </p:sp>
    </p:spTree>
    <p:extLst>
      <p:ext uri="{BB962C8B-B14F-4D97-AF65-F5344CB8AC3E}">
        <p14:creationId xmlns:p14="http://schemas.microsoft.com/office/powerpoint/2010/main" val="2023913446"/>
      </p:ext>
    </p:extLst>
  </p:cSld>
  <p:clrMap bg1="dk2" tx1="lt1" bg2="dk1" tx2="lt2" accent1="accent1" accent2="accent2" accent3="accent3" accent4="accent4" accent5="accent5" accent6="accent6" hlink="hlink" folHlink="folHlink"/>
  <p:sldLayoutIdLst>
    <p:sldLayoutId id="2147485527" r:id="rId1"/>
    <p:sldLayoutId id="2147485528" r:id="rId2"/>
    <p:sldLayoutId id="2147485529" r:id="rId3"/>
    <p:sldLayoutId id="2147485530" r:id="rId4"/>
    <p:sldLayoutId id="2147485531" r:id="rId5"/>
    <p:sldLayoutId id="2147485532" r:id="rId6"/>
    <p:sldLayoutId id="2147485533" r:id="rId7"/>
    <p:sldLayoutId id="2147485534" r:id="rId8"/>
    <p:sldLayoutId id="2147485535" r:id="rId9"/>
    <p:sldLayoutId id="2147485536" r:id="rId10"/>
    <p:sldLayoutId id="2147485537" r:id="rId11"/>
  </p:sldLayoutIdLst>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bwMode="auto">
          <a:xfrm>
            <a:off x="838200" y="7620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665603" name="Rectangle 3"/>
          <p:cNvSpPr>
            <a:spLocks noGrp="1" noChangeArrowheads="1"/>
          </p:cNvSpPr>
          <p:nvPr>
            <p:ph type="body" idx="1"/>
          </p:nvPr>
        </p:nvSpPr>
        <p:spPr bwMode="auto">
          <a:xfrm>
            <a:off x="914400" y="1752600"/>
            <a:ext cx="739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665604" name="Picture 4" descr="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772400" y="5562600"/>
            <a:ext cx="685800" cy="6746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8027"/>
      </p:ext>
    </p:extLst>
  </p:cSld>
  <p:clrMap bg1="dk2" tx1="lt1" bg2="dk1" tx2="lt2" accent1="accent1" accent2="accent2" accent3="accent3" accent4="accent4" accent5="accent5" accent6="accent6" hlink="hlink" folHlink="folHlink"/>
  <p:sldLayoutIdLst>
    <p:sldLayoutId id="2147485539" r:id="rId1"/>
    <p:sldLayoutId id="2147485540" r:id="rId2"/>
    <p:sldLayoutId id="2147485541" r:id="rId3"/>
    <p:sldLayoutId id="2147485542" r:id="rId4"/>
    <p:sldLayoutId id="2147485543" r:id="rId5"/>
    <p:sldLayoutId id="2147485544" r:id="rId6"/>
    <p:sldLayoutId id="2147485545" r:id="rId7"/>
    <p:sldLayoutId id="2147485546" r:id="rId8"/>
    <p:sldLayoutId id="2147485547" r:id="rId9"/>
    <p:sldLayoutId id="2147485548" r:id="rId10"/>
    <p:sldLayoutId id="2147485549" r:id="rId11"/>
  </p:sldLayoutIdLst>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sz="2000">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p:nvPicPr>
        <p:blipFill>
          <a:blip r:embed="rId13"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cs typeface="Tahoma" pitchFamily="34" charset="0"/>
              </a:rPr>
              <a:t>Conversational </a:t>
            </a:r>
            <a:r>
              <a:rPr lang="id-ID" sz="2000" b="1" u="none" dirty="0">
                <a:solidFill>
                  <a:prstClr val="black"/>
                </a:solidFill>
                <a:latin typeface="Candara" pitchFamily="34" charset="0"/>
                <a:cs typeface="Tahoma" pitchFamily="34" charset="0"/>
              </a:rPr>
              <a:t>EVANGELISM</a:t>
            </a:r>
          </a:p>
        </p:txBody>
      </p:sp>
      <p:pic>
        <p:nvPicPr>
          <p:cNvPr id="14" name="Picture 8" descr="mt_mini_032209"/>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540"/>
            <a:ext cx="517525" cy="525463"/>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Gloria\Desktop\ce-book.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92167"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79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ndara" pitchFamily="-1" charset="0"/>
                <a:cs typeface="Tahoma" pitchFamily="-1" charset="0"/>
              </a:defRPr>
            </a:lvl1pPr>
          </a:lstStyle>
          <a:p>
            <a:pPr algn="l" eaLnBrk="1" hangingPunct="1">
              <a:defRPr/>
            </a:pPr>
            <a:fld id="{9C82032C-B600-4F1D-85A1-09D919FE9C01}" type="datetime1">
              <a:rPr lang="id-ID" u="none"/>
              <a:pPr algn="l" eaLnBrk="1" hangingPunct="1">
                <a:defRPr/>
              </a:pPr>
              <a:t>10/23/14</a:t>
            </a:fld>
            <a:endParaRPr lang="id-ID" u="none"/>
          </a:p>
        </p:txBody>
      </p:sp>
      <p:sp>
        <p:nvSpPr>
          <p:cNvPr id="5" name="Footer Placeholder 4"/>
          <p:cNvSpPr>
            <a:spLocks noGrp="1"/>
          </p:cNvSpPr>
          <p:nvPr>
            <p:ph type="ftr" sz="quarter" idx="3"/>
          </p:nvPr>
        </p:nvSpPr>
        <p:spPr>
          <a:xfrm>
            <a:off x="3124200" y="635679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ea typeface="+mn-ea"/>
                <a:cs typeface="+mn-cs"/>
              </a:defRPr>
            </a:lvl1pPr>
          </a:lstStyle>
          <a:p>
            <a:pPr eaLnBrk="1" hangingPunct="1">
              <a:defRPr/>
            </a:pPr>
            <a:endParaRPr lang="id-ID" u="none"/>
          </a:p>
        </p:txBody>
      </p:sp>
      <p:sp>
        <p:nvSpPr>
          <p:cNvPr id="6" name="Slide Number Placeholder 5"/>
          <p:cNvSpPr>
            <a:spLocks noGrp="1"/>
          </p:cNvSpPr>
          <p:nvPr>
            <p:ph type="sldNum" sz="quarter" idx="4"/>
          </p:nvPr>
        </p:nvSpPr>
        <p:spPr>
          <a:xfrm>
            <a:off x="6553200" y="635679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ndara" pitchFamily="-1" charset="0"/>
                <a:cs typeface="Tahoma" pitchFamily="-1" charset="0"/>
              </a:defRPr>
            </a:lvl1pPr>
          </a:lstStyle>
          <a:p>
            <a:pPr eaLnBrk="1" hangingPunct="1">
              <a:defRPr/>
            </a:pPr>
            <a:fld id="{28B5A94A-062F-42C9-91AB-257E972868AC}" type="slidenum">
              <a:rPr lang="id-ID" u="none"/>
              <a:pPr eaLnBrk="1" hangingPunct="1">
                <a:defRPr/>
              </a:pPr>
              <a:t>‹#›</a:t>
            </a:fld>
            <a:endParaRPr lang="id-ID" u="none"/>
          </a:p>
        </p:txBody>
      </p:sp>
    </p:spTree>
    <p:extLst>
      <p:ext uri="{BB962C8B-B14F-4D97-AF65-F5344CB8AC3E}">
        <p14:creationId xmlns:p14="http://schemas.microsoft.com/office/powerpoint/2010/main" val="2800260067"/>
      </p:ext>
    </p:extLst>
  </p:cSld>
  <p:clrMap bg1="lt1" tx1="dk1" bg2="lt2" tx2="dk2" accent1="accent1" accent2="accent2" accent3="accent3" accent4="accent4" accent5="accent5" accent6="accent6" hlink="hlink" folHlink="folHlink"/>
  <p:sldLayoutIdLst>
    <p:sldLayoutId id="2147485623" r:id="rId1"/>
    <p:sldLayoutId id="2147485624" r:id="rId2"/>
    <p:sldLayoutId id="2147485625" r:id="rId3"/>
    <p:sldLayoutId id="2147485626" r:id="rId4"/>
    <p:sldLayoutId id="2147485627" r:id="rId5"/>
    <p:sldLayoutId id="2147485628" r:id="rId6"/>
    <p:sldLayoutId id="2147485629" r:id="rId7"/>
    <p:sldLayoutId id="2147485630" r:id="rId8"/>
    <p:sldLayoutId id="2147485631" r:id="rId9"/>
    <p:sldLayoutId id="2147485632" r:id="rId10"/>
    <p:sldLayoutId id="2147485633"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S PGothic" pitchFamily="34" charset="-128"/>
          <a:cs typeface="ＭＳ Ｐゴシック" pitchFamily="-1" charset="-128"/>
        </a:defRPr>
      </a:lvl1pPr>
      <a:lvl2pPr algn="l" rtl="0" eaLnBrk="0" fontAlgn="base" hangingPunct="0">
        <a:spcBef>
          <a:spcPct val="0"/>
        </a:spcBef>
        <a:spcAft>
          <a:spcPct val="0"/>
        </a:spcAft>
        <a:defRPr sz="4400" b="1">
          <a:solidFill>
            <a:schemeClr val="tx1"/>
          </a:solidFill>
          <a:latin typeface="Candara" pitchFamily="34" charset="0"/>
          <a:ea typeface="MS PGothic" pitchFamily="34" charset="-128"/>
          <a:cs typeface="ＭＳ Ｐゴシック" pitchFamily="-1" charset="-128"/>
        </a:defRPr>
      </a:lvl2pPr>
      <a:lvl3pPr algn="l" rtl="0" eaLnBrk="0" fontAlgn="base" hangingPunct="0">
        <a:spcBef>
          <a:spcPct val="0"/>
        </a:spcBef>
        <a:spcAft>
          <a:spcPct val="0"/>
        </a:spcAft>
        <a:defRPr sz="4400" b="1">
          <a:solidFill>
            <a:schemeClr val="tx1"/>
          </a:solidFill>
          <a:latin typeface="Candara" pitchFamily="34" charset="0"/>
          <a:ea typeface="MS PGothic" pitchFamily="34" charset="-128"/>
          <a:cs typeface="ＭＳ Ｐゴシック" pitchFamily="-1" charset="-128"/>
        </a:defRPr>
      </a:lvl3pPr>
      <a:lvl4pPr algn="l" rtl="0" eaLnBrk="0" fontAlgn="base" hangingPunct="0">
        <a:spcBef>
          <a:spcPct val="0"/>
        </a:spcBef>
        <a:spcAft>
          <a:spcPct val="0"/>
        </a:spcAft>
        <a:defRPr sz="4400" b="1">
          <a:solidFill>
            <a:schemeClr val="tx1"/>
          </a:solidFill>
          <a:latin typeface="Candara" pitchFamily="34" charset="0"/>
          <a:ea typeface="MS PGothic" pitchFamily="34" charset="-128"/>
          <a:cs typeface="ＭＳ Ｐゴシック" pitchFamily="-1" charset="-128"/>
        </a:defRPr>
      </a:lvl4pPr>
      <a:lvl5pPr algn="l" rtl="0" eaLnBrk="0" fontAlgn="base" hangingPunct="0">
        <a:spcBef>
          <a:spcPct val="0"/>
        </a:spcBef>
        <a:spcAft>
          <a:spcPct val="0"/>
        </a:spcAft>
        <a:defRPr sz="4400" b="1">
          <a:solidFill>
            <a:schemeClr val="tx1"/>
          </a:solidFill>
          <a:latin typeface="Candara" pitchFamily="34" charset="0"/>
          <a:ea typeface="MS PGothic" pitchFamily="34" charset="-128"/>
          <a:cs typeface="ＭＳ Ｐゴシック" pitchFamily="-1" charset="-128"/>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Candara" pitchFamily="34" charset="0"/>
          <a:ea typeface="MS PGothic" pitchFamily="34"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andara" pitchFamily="34" charset="0"/>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ndara" pitchFamily="34" charset="0"/>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andara" pitchFamily="34" charset="0"/>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andara"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4930937"/>
      </p:ext>
    </p:extLst>
  </p:cSld>
  <p:clrMap bg1="lt1" tx1="dk1" bg2="lt2" tx2="dk2" accent1="accent1" accent2="accent2" accent3="accent3" accent4="accent4" accent5="accent5" accent6="accent6" hlink="hlink" folHlink="folHlink"/>
  <p:sldLayoutIdLst>
    <p:sldLayoutId id="2147485635" r:id="rId1"/>
    <p:sldLayoutId id="2147485636" r:id="rId2"/>
    <p:sldLayoutId id="2147485637" r:id="rId3"/>
    <p:sldLayoutId id="2147485638" r:id="rId4"/>
    <p:sldLayoutId id="2147485639" r:id="rId5"/>
    <p:sldLayoutId id="2147485640" r:id="rId6"/>
    <p:sldLayoutId id="2147485641" r:id="rId7"/>
    <p:sldLayoutId id="2147485642" r:id="rId8"/>
    <p:sldLayoutId id="2147485643" r:id="rId9"/>
    <p:sldLayoutId id="2147485644" r:id="rId10"/>
    <p:sldLayoutId id="2147485645" r:id="rId11"/>
    <p:sldLayoutId id="2147485646" r:id="rId12"/>
  </p:sldLayoutIdLst>
  <p:txStyles>
    <p:titleStyle>
      <a:lvl1pPr algn="ctr" rtl="0" eaLnBrk="0" fontAlgn="base" hangingPunct="0">
        <a:spcBef>
          <a:spcPct val="0"/>
        </a:spcBef>
        <a:spcAft>
          <a:spcPct val="0"/>
        </a:spcAft>
        <a:defRPr sz="3200">
          <a:solidFill>
            <a:schemeClr val="bg1"/>
          </a:solidFill>
          <a:latin typeface="+mj-lt"/>
          <a:ea typeface="Arial" pitchFamily="-84" charset="0"/>
          <a:cs typeface="+mj-cs"/>
        </a:defRPr>
      </a:lvl1pPr>
      <a:lvl2pPr algn="ctr" rtl="0" eaLnBrk="0" fontAlgn="base" hangingPunct="0">
        <a:spcBef>
          <a:spcPct val="0"/>
        </a:spcBef>
        <a:spcAft>
          <a:spcPct val="0"/>
        </a:spcAft>
        <a:defRPr sz="3200">
          <a:solidFill>
            <a:schemeClr val="bg1"/>
          </a:solidFill>
          <a:latin typeface="Tahoma" pitchFamily="34" charset="0"/>
          <a:ea typeface="Arial" pitchFamily="-84" charset="0"/>
          <a:cs typeface="Arial" charset="0"/>
        </a:defRPr>
      </a:lvl2pPr>
      <a:lvl3pPr algn="ctr" rtl="0" eaLnBrk="0" fontAlgn="base" hangingPunct="0">
        <a:spcBef>
          <a:spcPct val="0"/>
        </a:spcBef>
        <a:spcAft>
          <a:spcPct val="0"/>
        </a:spcAft>
        <a:defRPr sz="3200">
          <a:solidFill>
            <a:schemeClr val="bg1"/>
          </a:solidFill>
          <a:latin typeface="Tahoma" pitchFamily="34" charset="0"/>
          <a:ea typeface="Arial" pitchFamily="-84" charset="0"/>
          <a:cs typeface="Arial" charset="0"/>
        </a:defRPr>
      </a:lvl3pPr>
      <a:lvl4pPr algn="ctr" rtl="0" eaLnBrk="0" fontAlgn="base" hangingPunct="0">
        <a:spcBef>
          <a:spcPct val="0"/>
        </a:spcBef>
        <a:spcAft>
          <a:spcPct val="0"/>
        </a:spcAft>
        <a:defRPr sz="3200">
          <a:solidFill>
            <a:schemeClr val="bg1"/>
          </a:solidFill>
          <a:latin typeface="Tahoma" pitchFamily="34" charset="0"/>
          <a:ea typeface="Arial" pitchFamily="-84" charset="0"/>
          <a:cs typeface="Arial" charset="0"/>
        </a:defRPr>
      </a:lvl4pPr>
      <a:lvl5pPr algn="ctr" rtl="0" eaLnBrk="0" fontAlgn="base" hangingPunct="0">
        <a:spcBef>
          <a:spcPct val="0"/>
        </a:spcBef>
        <a:spcAft>
          <a:spcPct val="0"/>
        </a:spcAft>
        <a:defRPr sz="3200">
          <a:solidFill>
            <a:schemeClr val="bg1"/>
          </a:solidFill>
          <a:latin typeface="Tahoma" pitchFamily="34" charset="0"/>
          <a:ea typeface="Arial" pitchFamily="-84" charset="0"/>
          <a:cs typeface="Arial" charset="0"/>
        </a:defRPr>
      </a:lvl5pPr>
      <a:lvl6pPr marL="457200" algn="ctr" rtl="0" fontAlgn="base">
        <a:spcBef>
          <a:spcPct val="0"/>
        </a:spcBef>
        <a:spcAft>
          <a:spcPct val="0"/>
        </a:spcAft>
        <a:defRPr sz="3200">
          <a:solidFill>
            <a:schemeClr val="bg1"/>
          </a:solidFill>
          <a:latin typeface="Tahoma" pitchFamily="34" charset="0"/>
          <a:cs typeface="Arial" charset="0"/>
        </a:defRPr>
      </a:lvl6pPr>
      <a:lvl7pPr marL="914400" algn="ctr" rtl="0" fontAlgn="base">
        <a:spcBef>
          <a:spcPct val="0"/>
        </a:spcBef>
        <a:spcAft>
          <a:spcPct val="0"/>
        </a:spcAft>
        <a:defRPr sz="3200">
          <a:solidFill>
            <a:schemeClr val="bg1"/>
          </a:solidFill>
          <a:latin typeface="Tahoma" pitchFamily="34" charset="0"/>
          <a:cs typeface="Arial" charset="0"/>
        </a:defRPr>
      </a:lvl7pPr>
      <a:lvl8pPr marL="1371600" algn="ctr" rtl="0" fontAlgn="base">
        <a:spcBef>
          <a:spcPct val="0"/>
        </a:spcBef>
        <a:spcAft>
          <a:spcPct val="0"/>
        </a:spcAft>
        <a:defRPr sz="3200">
          <a:solidFill>
            <a:schemeClr val="bg1"/>
          </a:solidFill>
          <a:latin typeface="Tahoma" pitchFamily="34" charset="0"/>
          <a:cs typeface="Arial" charset="0"/>
        </a:defRPr>
      </a:lvl8pPr>
      <a:lvl9pPr marL="1828800" algn="ctr" rtl="0" fontAlgn="base">
        <a:spcBef>
          <a:spcPct val="0"/>
        </a:spcBef>
        <a:spcAft>
          <a:spcPct val="0"/>
        </a:spcAft>
        <a:defRPr sz="3200">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Arial" pitchFamily="-84" charset="0"/>
          <a:cs typeface="+mn-cs"/>
        </a:defRPr>
      </a:lvl1pPr>
      <a:lvl2pPr marL="742950" indent="-285750" algn="l" rtl="0" eaLnBrk="0" fontAlgn="base" hangingPunct="0">
        <a:spcBef>
          <a:spcPct val="20000"/>
        </a:spcBef>
        <a:spcAft>
          <a:spcPct val="0"/>
        </a:spcAft>
        <a:buChar char="–"/>
        <a:defRPr sz="2800">
          <a:solidFill>
            <a:schemeClr val="bg1"/>
          </a:solidFill>
          <a:latin typeface="+mn-lt"/>
          <a:ea typeface="Arial" pitchFamily="-84" charset="0"/>
          <a:cs typeface="+mn-cs"/>
        </a:defRPr>
      </a:lvl2pPr>
      <a:lvl3pPr marL="1143000" indent="-228600" algn="l" rtl="0" eaLnBrk="0" fontAlgn="base" hangingPunct="0">
        <a:spcBef>
          <a:spcPct val="20000"/>
        </a:spcBef>
        <a:spcAft>
          <a:spcPct val="0"/>
        </a:spcAft>
        <a:buChar char="•"/>
        <a:defRPr sz="2400">
          <a:solidFill>
            <a:schemeClr val="bg1"/>
          </a:solidFill>
          <a:latin typeface="+mn-lt"/>
          <a:ea typeface="Arial" pitchFamily="-84" charset="0"/>
          <a:cs typeface="+mn-cs"/>
        </a:defRPr>
      </a:lvl3pPr>
      <a:lvl4pPr marL="1600200" indent="-228600" algn="l" rtl="0" eaLnBrk="0" fontAlgn="base" hangingPunct="0">
        <a:spcBef>
          <a:spcPct val="20000"/>
        </a:spcBef>
        <a:spcAft>
          <a:spcPct val="0"/>
        </a:spcAft>
        <a:buChar char="–"/>
        <a:defRPr sz="2000">
          <a:solidFill>
            <a:schemeClr val="bg1"/>
          </a:solidFill>
          <a:latin typeface="+mn-lt"/>
          <a:ea typeface="Arial" pitchFamily="-84" charset="0"/>
          <a:cs typeface="+mn-cs"/>
        </a:defRPr>
      </a:lvl4pPr>
      <a:lvl5pPr marL="2057400" indent="-228600" algn="l" rtl="0" eaLnBrk="0" fontAlgn="base" hangingPunct="0">
        <a:spcBef>
          <a:spcPct val="20000"/>
        </a:spcBef>
        <a:spcAft>
          <a:spcPct val="0"/>
        </a:spcAft>
        <a:buChar char="»"/>
        <a:defRPr sz="2000">
          <a:solidFill>
            <a:schemeClr val="bg1"/>
          </a:solidFill>
          <a:latin typeface="+mn-lt"/>
          <a:ea typeface="Arial" pitchFamily="-84" charset="0"/>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56866" name="Picture 2"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1556867" name="Rectangle 3"/>
          <p:cNvSpPr>
            <a:spLocks noChangeArrowheads="1"/>
          </p:cNvSpPr>
          <p:nvPr userDrawn="1"/>
        </p:nvSpPr>
        <p:spPr bwMode="auto">
          <a:xfrm>
            <a:off x="0" y="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6868" name="Rectangle 4"/>
          <p:cNvSpPr>
            <a:spLocks noGrp="1" noChangeArrowheads="1"/>
          </p:cNvSpPr>
          <p:nvPr>
            <p:ph type="title"/>
          </p:nvPr>
        </p:nvSpPr>
        <p:spPr bwMode="auto">
          <a:xfrm>
            <a:off x="1371600" y="0"/>
            <a:ext cx="640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556869" name="Rectangle 5"/>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56871" name="Rectangle 7"/>
          <p:cNvSpPr>
            <a:spLocks noGrp="1" noChangeArrowheads="1"/>
          </p:cNvSpPr>
          <p:nvPr>
            <p:ph type="sldNum" sz="quarter" idx="4"/>
          </p:nvPr>
        </p:nvSpPr>
        <p:spPr bwMode="auto">
          <a:xfrm>
            <a:off x="6477000" y="6324612"/>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u="none">
                <a:solidFill>
                  <a:schemeClr val="tx1"/>
                </a:solidFill>
                <a:latin typeface="Arial" charset="0"/>
                <a:cs typeface="+mn-cs"/>
              </a:defRPr>
            </a:lvl1pPr>
          </a:lstStyle>
          <a:p>
            <a:endParaRPr lang="en-SG">
              <a:solidFill>
                <a:srgbClr val="000000"/>
              </a:solidFill>
            </a:endParaRPr>
          </a:p>
        </p:txBody>
      </p:sp>
      <p:pic>
        <p:nvPicPr>
          <p:cNvPr id="11556872"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76610"/>
      </p:ext>
    </p:extLst>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Tahoma" pitchFamily="34" charset="0"/>
          <a:cs typeface="Arial" charset="0"/>
        </a:defRPr>
      </a:lvl2pPr>
      <a:lvl3pPr algn="ctr" rtl="0" fontAlgn="base">
        <a:spcBef>
          <a:spcPct val="0"/>
        </a:spcBef>
        <a:spcAft>
          <a:spcPct val="0"/>
        </a:spcAft>
        <a:defRPr sz="3600">
          <a:solidFill>
            <a:schemeClr val="bg1"/>
          </a:solidFill>
          <a:latin typeface="Tahoma" pitchFamily="34" charset="0"/>
          <a:cs typeface="Arial" charset="0"/>
        </a:defRPr>
      </a:lvl3pPr>
      <a:lvl4pPr algn="ctr" rtl="0" fontAlgn="base">
        <a:spcBef>
          <a:spcPct val="0"/>
        </a:spcBef>
        <a:spcAft>
          <a:spcPct val="0"/>
        </a:spcAft>
        <a:defRPr sz="3600">
          <a:solidFill>
            <a:schemeClr val="bg1"/>
          </a:solidFill>
          <a:latin typeface="Tahoma" pitchFamily="34" charset="0"/>
          <a:cs typeface="Arial" charset="0"/>
        </a:defRPr>
      </a:lvl4pPr>
      <a:lvl5pPr algn="ctr" rtl="0" fontAlgn="base">
        <a:spcBef>
          <a:spcPct val="0"/>
        </a:spcBef>
        <a:spcAft>
          <a:spcPct val="0"/>
        </a:spcAft>
        <a:defRPr sz="3600">
          <a:solidFill>
            <a:schemeClr val="bg1"/>
          </a:solidFill>
          <a:latin typeface="Tahoma" pitchFamily="34" charset="0"/>
          <a:cs typeface="Arial" charset="0"/>
        </a:defRPr>
      </a:lvl5pPr>
      <a:lvl6pPr marL="457200" algn="ctr" rtl="0" fontAlgn="base">
        <a:spcBef>
          <a:spcPct val="0"/>
        </a:spcBef>
        <a:spcAft>
          <a:spcPct val="0"/>
        </a:spcAft>
        <a:defRPr sz="3600">
          <a:solidFill>
            <a:schemeClr val="bg1"/>
          </a:solidFill>
          <a:latin typeface="Tahoma" pitchFamily="34" charset="0"/>
          <a:cs typeface="Arial" charset="0"/>
        </a:defRPr>
      </a:lvl6pPr>
      <a:lvl7pPr marL="914400" algn="ctr" rtl="0" fontAlgn="base">
        <a:spcBef>
          <a:spcPct val="0"/>
        </a:spcBef>
        <a:spcAft>
          <a:spcPct val="0"/>
        </a:spcAft>
        <a:defRPr sz="3600">
          <a:solidFill>
            <a:schemeClr val="bg1"/>
          </a:solidFill>
          <a:latin typeface="Tahoma" pitchFamily="34" charset="0"/>
          <a:cs typeface="Arial" charset="0"/>
        </a:defRPr>
      </a:lvl7pPr>
      <a:lvl8pPr marL="1371600" algn="ctr" rtl="0" fontAlgn="base">
        <a:spcBef>
          <a:spcPct val="0"/>
        </a:spcBef>
        <a:spcAft>
          <a:spcPct val="0"/>
        </a:spcAft>
        <a:defRPr sz="3600">
          <a:solidFill>
            <a:schemeClr val="bg1"/>
          </a:solidFill>
          <a:latin typeface="Tahoma" pitchFamily="34" charset="0"/>
          <a:cs typeface="Arial" charset="0"/>
        </a:defRPr>
      </a:lvl8pPr>
      <a:lvl9pPr marL="1828800" algn="ctr" rtl="0" fontAlgn="base">
        <a:spcBef>
          <a:spcPct val="0"/>
        </a:spcBef>
        <a:spcAft>
          <a:spcPct val="0"/>
        </a:spcAft>
        <a:defRPr sz="3600">
          <a:solidFill>
            <a:schemeClr val="bg1"/>
          </a:solidFill>
          <a:latin typeface="Tahoma" pitchFamily="34" charset="0"/>
          <a:cs typeface="Arial" charset="0"/>
        </a:defRPr>
      </a:lvl9pPr>
    </p:titleStyle>
    <p:bodyStyle>
      <a:lvl1pPr marL="342900" indent="-342900" algn="l" rtl="0" fontAlgn="base">
        <a:spcBef>
          <a:spcPct val="20000"/>
        </a:spcBef>
        <a:spcAft>
          <a:spcPct val="0"/>
        </a:spcAft>
        <a:buChar char="•"/>
        <a:defRPr sz="2800">
          <a:solidFill>
            <a:srgbClr val="000066"/>
          </a:solidFill>
          <a:latin typeface="+mn-lt"/>
          <a:ea typeface="+mn-ea"/>
          <a:cs typeface="+mn-cs"/>
        </a:defRPr>
      </a:lvl1pPr>
      <a:lvl2pPr marL="742950" indent="-285750" algn="l" rtl="0" fontAlgn="base">
        <a:spcBef>
          <a:spcPct val="20000"/>
        </a:spcBef>
        <a:spcAft>
          <a:spcPct val="0"/>
        </a:spcAft>
        <a:buChar char="–"/>
        <a:defRPr sz="2400">
          <a:solidFill>
            <a:srgbClr val="000066"/>
          </a:solidFill>
          <a:latin typeface="+mn-lt"/>
          <a:cs typeface="+mn-cs"/>
        </a:defRPr>
      </a:lvl2pPr>
      <a:lvl3pPr marL="1143000" indent="-228600" algn="l" rtl="0" fontAlgn="base">
        <a:spcBef>
          <a:spcPct val="20000"/>
        </a:spcBef>
        <a:spcAft>
          <a:spcPct val="0"/>
        </a:spcAft>
        <a:buChar char="•"/>
        <a:defRPr sz="2000">
          <a:solidFill>
            <a:srgbClr val="000066"/>
          </a:solidFill>
          <a:latin typeface="+mn-lt"/>
          <a:cs typeface="+mn-cs"/>
        </a:defRPr>
      </a:lvl3pPr>
      <a:lvl4pPr marL="1600200" indent="-228600" algn="l" rtl="0" fontAlgn="base">
        <a:spcBef>
          <a:spcPct val="20000"/>
        </a:spcBef>
        <a:spcAft>
          <a:spcPct val="0"/>
        </a:spcAft>
        <a:buChar char="–"/>
        <a:defRPr>
          <a:solidFill>
            <a:srgbClr val="000066"/>
          </a:solidFill>
          <a:latin typeface="+mn-lt"/>
          <a:cs typeface="+mn-cs"/>
        </a:defRPr>
      </a:lvl4pPr>
      <a:lvl5pPr marL="2057400" indent="-228600" algn="l" rtl="0" fontAlgn="base">
        <a:spcBef>
          <a:spcPct val="20000"/>
        </a:spcBef>
        <a:spcAft>
          <a:spcPct val="0"/>
        </a:spcAft>
        <a:buChar char="»"/>
        <a:defRPr>
          <a:solidFill>
            <a:srgbClr val="000066"/>
          </a:solidFill>
          <a:latin typeface="+mn-lt"/>
          <a:cs typeface="+mn-cs"/>
        </a:defRPr>
      </a:lvl5pPr>
      <a:lvl6pPr marL="2514600" indent="-228600" algn="l" rtl="0" fontAlgn="base">
        <a:spcBef>
          <a:spcPct val="20000"/>
        </a:spcBef>
        <a:spcAft>
          <a:spcPct val="0"/>
        </a:spcAft>
        <a:buChar char="»"/>
        <a:defRPr>
          <a:solidFill>
            <a:srgbClr val="000066"/>
          </a:solidFill>
          <a:latin typeface="+mn-lt"/>
          <a:cs typeface="+mn-cs"/>
        </a:defRPr>
      </a:lvl6pPr>
      <a:lvl7pPr marL="2971800" indent="-228600" algn="l" rtl="0" fontAlgn="base">
        <a:spcBef>
          <a:spcPct val="20000"/>
        </a:spcBef>
        <a:spcAft>
          <a:spcPct val="0"/>
        </a:spcAft>
        <a:buChar char="»"/>
        <a:defRPr>
          <a:solidFill>
            <a:srgbClr val="000066"/>
          </a:solidFill>
          <a:latin typeface="+mn-lt"/>
          <a:cs typeface="+mn-cs"/>
        </a:defRPr>
      </a:lvl7pPr>
      <a:lvl8pPr marL="3429000" indent="-228600" algn="l" rtl="0" fontAlgn="base">
        <a:spcBef>
          <a:spcPct val="20000"/>
        </a:spcBef>
        <a:spcAft>
          <a:spcPct val="0"/>
        </a:spcAft>
        <a:buChar char="»"/>
        <a:defRPr>
          <a:solidFill>
            <a:srgbClr val="000066"/>
          </a:solidFill>
          <a:latin typeface="+mn-lt"/>
          <a:cs typeface="+mn-cs"/>
        </a:defRPr>
      </a:lvl8pPr>
      <a:lvl9pPr marL="3886200" indent="-228600" algn="l" rtl="0" fontAlgn="base">
        <a:spcBef>
          <a:spcPct val="20000"/>
        </a:spcBef>
        <a:spcAft>
          <a:spcPct val="0"/>
        </a:spcAft>
        <a:buChar char="»"/>
        <a:defRPr>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42" name="Picture 2" descr="caution tap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12"/>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bwMode="auto">
          <a:xfrm>
            <a:off x="0" y="0"/>
            <a:ext cx="9144000" cy="1066800"/>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4" name="Rectangle 4"/>
          <p:cNvSpPr>
            <a:spLocks noGrp="1" noChangeArrowheads="1"/>
          </p:cNvSpPr>
          <p:nvPr>
            <p:ph type="body" idx="1"/>
          </p:nvPr>
        </p:nvSpPr>
        <p:spPr bwMode="auto">
          <a:xfrm>
            <a:off x="1108081" y="3690950"/>
            <a:ext cx="78835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848722004"/>
      </p:ext>
    </p:extLst>
  </p:cSld>
  <p:clrMap bg1="lt1" tx1="dk1" bg2="lt2" tx2="dk2" accent1="accent1" accent2="accent2" accent3="accent3" accent4="accent4" accent5="accent5" accent6="accent6" hlink="hlink" folHlink="folHlink"/>
  <p:sldLayoutIdLst>
    <p:sldLayoutId id="2147485660" r:id="rId1"/>
    <p:sldLayoutId id="2147485661" r:id="rId2"/>
    <p:sldLayoutId id="2147485662" r:id="rId3"/>
    <p:sldLayoutId id="2147485663" r:id="rId4"/>
    <p:sldLayoutId id="2147485664" r:id="rId5"/>
    <p:sldLayoutId id="2147485665" r:id="rId6"/>
    <p:sldLayoutId id="2147485666" r:id="rId7"/>
    <p:sldLayoutId id="2147485667" r:id="rId8"/>
    <p:sldLayoutId id="2147485668" r:id="rId9"/>
    <p:sldLayoutId id="2147485669" r:id="rId10"/>
    <p:sldLayoutId id="2147485670"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2pPr>
      <a:lvl3pPr algn="l"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3pPr>
      <a:lvl4pPr algn="l"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4pPr>
      <a:lvl5pPr algn="l" rtl="0" eaLnBrk="0" fontAlgn="base" hangingPunct="0">
        <a:spcBef>
          <a:spcPct val="0"/>
        </a:spcBef>
        <a:spcAft>
          <a:spcPct val="0"/>
        </a:spcAft>
        <a:defRPr sz="3200" b="1">
          <a:solidFill>
            <a:schemeClr val="bg1"/>
          </a:solidFill>
          <a:latin typeface="Tahoma" pitchFamily="34" charset="0"/>
          <a:ea typeface="MS PGothic" pitchFamily="34" charset="-128"/>
          <a:cs typeface="Arial" charset="0"/>
        </a:defRPr>
      </a:lvl5pPr>
      <a:lvl6pPr marL="457200" algn="l" rtl="0" fontAlgn="base">
        <a:spcBef>
          <a:spcPct val="0"/>
        </a:spcBef>
        <a:spcAft>
          <a:spcPct val="0"/>
        </a:spcAft>
        <a:defRPr sz="3200" b="1">
          <a:solidFill>
            <a:schemeClr val="bg1"/>
          </a:solidFill>
          <a:latin typeface="Tahoma" pitchFamily="34" charset="0"/>
          <a:cs typeface="Arial" charset="0"/>
        </a:defRPr>
      </a:lvl6pPr>
      <a:lvl7pPr marL="914400" algn="l" rtl="0" fontAlgn="base">
        <a:spcBef>
          <a:spcPct val="0"/>
        </a:spcBef>
        <a:spcAft>
          <a:spcPct val="0"/>
        </a:spcAft>
        <a:defRPr sz="3200" b="1">
          <a:solidFill>
            <a:schemeClr val="bg1"/>
          </a:solidFill>
          <a:latin typeface="Tahoma" pitchFamily="34" charset="0"/>
          <a:cs typeface="Arial" charset="0"/>
        </a:defRPr>
      </a:lvl7pPr>
      <a:lvl8pPr marL="1371600" algn="l" rtl="0" fontAlgn="base">
        <a:spcBef>
          <a:spcPct val="0"/>
        </a:spcBef>
        <a:spcAft>
          <a:spcPct val="0"/>
        </a:spcAft>
        <a:defRPr sz="3200" b="1">
          <a:solidFill>
            <a:schemeClr val="bg1"/>
          </a:solidFill>
          <a:latin typeface="Tahoma" pitchFamily="34" charset="0"/>
          <a:cs typeface="Arial" charset="0"/>
        </a:defRPr>
      </a:lvl8pPr>
      <a:lvl9pPr marL="1828800" algn="l" rtl="0" fontAlgn="base">
        <a:spcBef>
          <a:spcPct val="0"/>
        </a:spcBef>
        <a:spcAft>
          <a:spcPct val="0"/>
        </a:spcAft>
        <a:defRPr sz="3200" b="1">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defRPr sz="24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defRPr sz="2400">
          <a:solidFill>
            <a:schemeClr val="bg1"/>
          </a:solidFill>
          <a:latin typeface="+mn-lt"/>
          <a:ea typeface="Arial" charset="0"/>
          <a:cs typeface="+mn-cs"/>
        </a:defRPr>
      </a:lvl2pPr>
      <a:lvl3pPr marL="1143000" indent="-228600" algn="l" rtl="0" eaLnBrk="0" fontAlgn="base" hangingPunct="0">
        <a:spcBef>
          <a:spcPct val="20000"/>
        </a:spcBef>
        <a:spcAft>
          <a:spcPct val="0"/>
        </a:spcAft>
        <a:defRPr sz="2400">
          <a:solidFill>
            <a:schemeClr val="bg1"/>
          </a:solidFill>
          <a:latin typeface="+mn-lt"/>
          <a:ea typeface="Arial" charset="0"/>
          <a:cs typeface="+mn-cs"/>
        </a:defRPr>
      </a:lvl3pPr>
      <a:lvl4pPr marL="1600200" indent="-228600" algn="l" rtl="0" eaLnBrk="0" fontAlgn="base" hangingPunct="0">
        <a:spcBef>
          <a:spcPct val="20000"/>
        </a:spcBef>
        <a:spcAft>
          <a:spcPct val="0"/>
        </a:spcAft>
        <a:defRPr sz="2400">
          <a:solidFill>
            <a:schemeClr val="bg1"/>
          </a:solidFill>
          <a:latin typeface="+mn-lt"/>
          <a:ea typeface="Arial" charset="0"/>
          <a:cs typeface="+mn-cs"/>
        </a:defRPr>
      </a:lvl4pPr>
      <a:lvl5pPr marL="2057400" indent="-228600" algn="l" rtl="0" eaLnBrk="0" fontAlgn="base" hangingPunct="0">
        <a:spcBef>
          <a:spcPct val="20000"/>
        </a:spcBef>
        <a:spcAft>
          <a:spcPct val="0"/>
        </a:spcAft>
        <a:defRPr sz="2400">
          <a:solidFill>
            <a:schemeClr val="bg1"/>
          </a:solidFill>
          <a:latin typeface="+mn-lt"/>
          <a:ea typeface="Arial" charset="0"/>
          <a:cs typeface="+mn-cs"/>
        </a:defRPr>
      </a:lvl5pPr>
      <a:lvl6pPr marL="2514600" indent="-228600" algn="l" rtl="0" fontAlgn="base">
        <a:spcBef>
          <a:spcPct val="20000"/>
        </a:spcBef>
        <a:spcAft>
          <a:spcPct val="0"/>
        </a:spcAft>
        <a:defRPr sz="2400">
          <a:solidFill>
            <a:schemeClr val="bg1"/>
          </a:solidFill>
          <a:latin typeface="+mn-lt"/>
          <a:cs typeface="+mn-cs"/>
        </a:defRPr>
      </a:lvl6pPr>
      <a:lvl7pPr marL="2971800" indent="-228600" algn="l" rtl="0" fontAlgn="base">
        <a:spcBef>
          <a:spcPct val="20000"/>
        </a:spcBef>
        <a:spcAft>
          <a:spcPct val="0"/>
        </a:spcAft>
        <a:defRPr sz="2400">
          <a:solidFill>
            <a:schemeClr val="bg1"/>
          </a:solidFill>
          <a:latin typeface="+mn-lt"/>
          <a:cs typeface="+mn-cs"/>
        </a:defRPr>
      </a:lvl7pPr>
      <a:lvl8pPr marL="3429000" indent="-228600" algn="l" rtl="0" fontAlgn="base">
        <a:spcBef>
          <a:spcPct val="20000"/>
        </a:spcBef>
        <a:spcAft>
          <a:spcPct val="0"/>
        </a:spcAft>
        <a:defRPr sz="2400">
          <a:solidFill>
            <a:schemeClr val="bg1"/>
          </a:solidFill>
          <a:latin typeface="+mn-lt"/>
          <a:cs typeface="+mn-cs"/>
        </a:defRPr>
      </a:lvl8pPr>
      <a:lvl9pPr marL="3886200" indent="-228600" algn="l" rtl="0" fontAlgn="base">
        <a:spcBef>
          <a:spcPct val="20000"/>
        </a:spcBef>
        <a:spcAft>
          <a:spcPct val="0"/>
        </a:spcAft>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8851" name="Rectangle 3"/>
          <p:cNvSpPr>
            <a:spLocks noGrp="1" noChangeArrowheads="1"/>
          </p:cNvSpPr>
          <p:nvPr>
            <p:ph type="body" idx="1"/>
          </p:nvPr>
        </p:nvSpPr>
        <p:spPr bwMode="auto">
          <a:xfrm>
            <a:off x="8382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78852" name="Picture 16" descr="shield"/>
          <p:cNvPicPr>
            <a:picLocks noChangeAspect="1" noChangeArrowheads="1"/>
          </p:cNvPicPr>
          <p:nvPr/>
        </p:nvPicPr>
        <p:blipFill>
          <a:blip r:embed="rId14"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363379"/>
      </p:ext>
    </p:extLst>
  </p:cSld>
  <p:clrMap bg1="dk2" tx1="lt1" bg2="dk1" tx2="lt2" accent1="accent1" accent2="accent2" accent3="accent3" accent4="accent4" accent5="accent5" accent6="accent6" hlink="hlink" folHlink="folHlink"/>
  <p:sldLayoutIdLst>
    <p:sldLayoutId id="2147485672" r:id="rId1"/>
    <p:sldLayoutId id="2147485673" r:id="rId2"/>
    <p:sldLayoutId id="2147485674" r:id="rId3"/>
    <p:sldLayoutId id="2147485675" r:id="rId4"/>
    <p:sldLayoutId id="2147485676" r:id="rId5"/>
    <p:sldLayoutId id="2147485677" r:id="rId6"/>
    <p:sldLayoutId id="2147485678" r:id="rId7"/>
    <p:sldLayoutId id="2147485679" r:id="rId8"/>
    <p:sldLayoutId id="2147485680" r:id="rId9"/>
    <p:sldLayoutId id="2147485681" r:id="rId10"/>
    <p:sldLayoutId id="2147485682" r:id="rId11"/>
  </p:sldLayoutIdLst>
  <p:transition xmlns:p14="http://schemas.microsoft.com/office/powerpoint/2010/main" spd="med">
    <p:blinds/>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a:solidFill>
            <a:srgbClr val="663300"/>
          </a:solidFill>
          <a:latin typeface="+mj-lt"/>
          <a:ea typeface="+mj-ea"/>
          <a:cs typeface="+mj-cs"/>
        </a:defRPr>
      </a:lvl1pPr>
      <a:lvl2pPr algn="l" rtl="0" eaLnBrk="0" fontAlgn="base" hangingPunct="0">
        <a:spcBef>
          <a:spcPct val="0"/>
        </a:spcBef>
        <a:spcAft>
          <a:spcPct val="0"/>
        </a:spcAft>
        <a:defRPr sz="3200">
          <a:solidFill>
            <a:srgbClr val="663300"/>
          </a:solidFill>
          <a:latin typeface="Galatia SIL" pitchFamily="2" charset="0"/>
        </a:defRPr>
      </a:lvl2pPr>
      <a:lvl3pPr algn="l" rtl="0" eaLnBrk="0" fontAlgn="base" hangingPunct="0">
        <a:spcBef>
          <a:spcPct val="0"/>
        </a:spcBef>
        <a:spcAft>
          <a:spcPct val="0"/>
        </a:spcAft>
        <a:defRPr sz="3200">
          <a:solidFill>
            <a:srgbClr val="663300"/>
          </a:solidFill>
          <a:latin typeface="Galatia SIL" pitchFamily="2" charset="0"/>
        </a:defRPr>
      </a:lvl3pPr>
      <a:lvl4pPr algn="l" rtl="0" eaLnBrk="0" fontAlgn="base" hangingPunct="0">
        <a:spcBef>
          <a:spcPct val="0"/>
        </a:spcBef>
        <a:spcAft>
          <a:spcPct val="0"/>
        </a:spcAft>
        <a:defRPr sz="3200">
          <a:solidFill>
            <a:srgbClr val="663300"/>
          </a:solidFill>
          <a:latin typeface="Galatia SIL" pitchFamily="2" charset="0"/>
        </a:defRPr>
      </a:lvl4pPr>
      <a:lvl5pPr algn="l" rtl="0" eaLnBrk="0" fontAlgn="base" hangingPunct="0">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eaLnBrk="0" fontAlgn="base" hangingPunct="0">
        <a:spcBef>
          <a:spcPct val="20000"/>
        </a:spcBef>
        <a:spcAft>
          <a:spcPct val="0"/>
        </a:spcAft>
        <a:buChar char="•"/>
        <a:defRPr sz="2800">
          <a:solidFill>
            <a:srgbClr val="66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663300"/>
          </a:solidFill>
          <a:latin typeface="+mn-lt"/>
        </a:defRPr>
      </a:lvl2pPr>
      <a:lvl3pPr marL="1143000" indent="-228600" algn="l" rtl="0" eaLnBrk="0" fontAlgn="base" hangingPunct="0">
        <a:spcBef>
          <a:spcPct val="20000"/>
        </a:spcBef>
        <a:spcAft>
          <a:spcPct val="0"/>
        </a:spcAft>
        <a:buChar char="•"/>
        <a:defRPr sz="2000">
          <a:solidFill>
            <a:srgbClr val="663300"/>
          </a:solidFill>
          <a:latin typeface="+mn-lt"/>
        </a:defRPr>
      </a:lvl3pPr>
      <a:lvl4pPr marL="1600200" indent="-228600" algn="l" rtl="0" eaLnBrk="0" fontAlgn="base" hangingPunct="0">
        <a:spcBef>
          <a:spcPct val="20000"/>
        </a:spcBef>
        <a:spcAft>
          <a:spcPct val="0"/>
        </a:spcAft>
        <a:buChar char="–"/>
        <a:defRPr>
          <a:solidFill>
            <a:srgbClr val="663300"/>
          </a:solidFill>
          <a:latin typeface="+mn-lt"/>
        </a:defRPr>
      </a:lvl4pPr>
      <a:lvl5pPr marL="2057400" indent="-228600" algn="l" rtl="0" eaLnBrk="0" fontAlgn="base" hangingPunct="0">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83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27421073"/>
      </p:ext>
    </p:extLst>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S PGothic" pitchFamily="34" charset="-128"/>
          <a:cs typeface="+mj-cs"/>
        </a:defRPr>
      </a:lvl1pPr>
      <a:lvl2pPr algn="ctr" rtl="0" eaLnBrk="0" fontAlgn="base" hangingPunct="0">
        <a:spcBef>
          <a:spcPct val="0"/>
        </a:spcBef>
        <a:spcAft>
          <a:spcPct val="0"/>
        </a:spcAft>
        <a:defRPr sz="3200" b="1">
          <a:solidFill>
            <a:schemeClr val="bg1"/>
          </a:solidFill>
          <a:latin typeface="Tahoma" pitchFamily="34" charset="0"/>
          <a:ea typeface="MS PGothic" pitchFamily="34" charset="-128"/>
        </a:defRPr>
      </a:lvl2pPr>
      <a:lvl3pPr algn="ctr" rtl="0" eaLnBrk="0" fontAlgn="base" hangingPunct="0">
        <a:spcBef>
          <a:spcPct val="0"/>
        </a:spcBef>
        <a:spcAft>
          <a:spcPct val="0"/>
        </a:spcAft>
        <a:defRPr sz="3200" b="1">
          <a:solidFill>
            <a:schemeClr val="bg1"/>
          </a:solidFill>
          <a:latin typeface="Tahoma" pitchFamily="34" charset="0"/>
          <a:ea typeface="MS PGothic" pitchFamily="34" charset="-128"/>
        </a:defRPr>
      </a:lvl3pPr>
      <a:lvl4pPr algn="ctr" rtl="0" eaLnBrk="0" fontAlgn="base" hangingPunct="0">
        <a:spcBef>
          <a:spcPct val="0"/>
        </a:spcBef>
        <a:spcAft>
          <a:spcPct val="0"/>
        </a:spcAft>
        <a:defRPr sz="3200" b="1">
          <a:solidFill>
            <a:schemeClr val="bg1"/>
          </a:solidFill>
          <a:latin typeface="Tahoma" pitchFamily="34" charset="0"/>
          <a:ea typeface="MS PGothic" pitchFamily="34" charset="-128"/>
        </a:defRPr>
      </a:lvl4pPr>
      <a:lvl5pPr algn="ctr" rtl="0" eaLnBrk="0" fontAlgn="base" hangingPunct="0">
        <a:spcBef>
          <a:spcPct val="0"/>
        </a:spcBef>
        <a:spcAft>
          <a:spcPct val="0"/>
        </a:spcAft>
        <a:defRPr sz="3200" b="1">
          <a:solidFill>
            <a:schemeClr val="bg1"/>
          </a:solidFill>
          <a:latin typeface="Tahoma" pitchFamily="34" charset="0"/>
          <a:ea typeface="MS PGothic" pitchFamily="34" charset="-128"/>
        </a:defRPr>
      </a:lvl5pPr>
      <a:lvl6pPr marL="457200" algn="ctr" rtl="0" fontAlgn="base">
        <a:spcBef>
          <a:spcPct val="0"/>
        </a:spcBef>
        <a:spcAft>
          <a:spcPct val="0"/>
        </a:spcAft>
        <a:defRPr sz="3200" b="1">
          <a:solidFill>
            <a:schemeClr val="bg1"/>
          </a:solidFill>
          <a:latin typeface="Tahoma" pitchFamily="34" charset="0"/>
        </a:defRPr>
      </a:lvl6pPr>
      <a:lvl7pPr marL="914400" algn="ctr" rtl="0" fontAlgn="base">
        <a:spcBef>
          <a:spcPct val="0"/>
        </a:spcBef>
        <a:spcAft>
          <a:spcPct val="0"/>
        </a:spcAft>
        <a:defRPr sz="3200" b="1">
          <a:solidFill>
            <a:schemeClr val="bg1"/>
          </a:solidFill>
          <a:latin typeface="Tahoma" pitchFamily="34" charset="0"/>
        </a:defRPr>
      </a:lvl7pPr>
      <a:lvl8pPr marL="1371600" algn="ctr" rtl="0" fontAlgn="base">
        <a:spcBef>
          <a:spcPct val="0"/>
        </a:spcBef>
        <a:spcAft>
          <a:spcPct val="0"/>
        </a:spcAft>
        <a:defRPr sz="3200" b="1">
          <a:solidFill>
            <a:schemeClr val="bg1"/>
          </a:solidFill>
          <a:latin typeface="Tahoma" pitchFamily="34" charset="0"/>
        </a:defRPr>
      </a:lvl8pPr>
      <a:lvl9pPr marL="1828800" algn="ctr" rtl="0" fontAlgn="base">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8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8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800">
          <a:solidFill>
            <a:schemeClr val="bg1"/>
          </a:solidFill>
          <a:latin typeface="+mn-lt"/>
          <a:ea typeface="MS PGothic" pitchFamily="34" charset="-128"/>
        </a:defRPr>
      </a:lvl5pPr>
      <a:lvl6pPr marL="2514600" indent="-228600" algn="l" rtl="0" fontAlgn="base">
        <a:spcBef>
          <a:spcPct val="20000"/>
        </a:spcBef>
        <a:spcAft>
          <a:spcPct val="0"/>
        </a:spcAft>
        <a:buChar char="»"/>
        <a:defRPr sz="2800">
          <a:solidFill>
            <a:schemeClr val="bg1"/>
          </a:solidFill>
          <a:latin typeface="+mn-lt"/>
        </a:defRPr>
      </a:lvl6pPr>
      <a:lvl7pPr marL="2971800" indent="-228600" algn="l" rtl="0" fontAlgn="base">
        <a:spcBef>
          <a:spcPct val="20000"/>
        </a:spcBef>
        <a:spcAft>
          <a:spcPct val="0"/>
        </a:spcAft>
        <a:buChar char="»"/>
        <a:defRPr sz="2800">
          <a:solidFill>
            <a:schemeClr val="bg1"/>
          </a:solidFill>
          <a:latin typeface="+mn-lt"/>
        </a:defRPr>
      </a:lvl7pPr>
      <a:lvl8pPr marL="3429000" indent="-228600" algn="l" rtl="0" fontAlgn="base">
        <a:spcBef>
          <a:spcPct val="20000"/>
        </a:spcBef>
        <a:spcAft>
          <a:spcPct val="0"/>
        </a:spcAft>
        <a:buChar char="»"/>
        <a:defRPr sz="2800">
          <a:solidFill>
            <a:schemeClr val="bg1"/>
          </a:solidFill>
          <a:latin typeface="+mn-lt"/>
        </a:defRPr>
      </a:lvl8pPr>
      <a:lvl9pPr marL="3886200" indent="-228600" algn="l" rtl="0" fontAlgn="base">
        <a:spcBef>
          <a:spcPct val="20000"/>
        </a:spcBef>
        <a:spcAft>
          <a:spcPct val="0"/>
        </a:spcAft>
        <a:buChar char="»"/>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30000">
              <a:srgbClr val="0000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4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02232CD-F054-4563-82E9-AD4298B1D823}" type="datetimeFigureOut">
              <a:rPr lang="en-US" u="none" smtClean="0">
                <a:solidFill>
                  <a:prstClr val="black">
                    <a:tint val="75000"/>
                  </a:prstClr>
                </a:solidFill>
                <a:latin typeface="Calibri"/>
              </a:rPr>
              <a:pPr eaLnBrk="1" fontAlgn="auto" hangingPunct="1">
                <a:spcBef>
                  <a:spcPts val="0"/>
                </a:spcBef>
                <a:spcAft>
                  <a:spcPts val="0"/>
                </a:spcAft>
              </a:pPr>
              <a:t>10/23/14</a:t>
            </a:fld>
            <a:endParaRPr lang="en-US" u="none">
              <a:solidFill>
                <a:prstClr val="black">
                  <a:tint val="75000"/>
                </a:prstClr>
              </a:solidFill>
              <a:latin typeface="Calibri"/>
            </a:endParaRPr>
          </a:p>
        </p:txBody>
      </p:sp>
      <p:sp>
        <p:nvSpPr>
          <p:cNvPr id="5" name="Footer Placeholder 4"/>
          <p:cNvSpPr>
            <a:spLocks noGrp="1"/>
          </p:cNvSpPr>
          <p:nvPr>
            <p:ph type="ftr" sz="quarter" idx="3"/>
          </p:nvPr>
        </p:nvSpPr>
        <p:spPr>
          <a:xfrm>
            <a:off x="3124200" y="635664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u="non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64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6994C81-A51F-4758-9D75-CF43B939AF34}" type="slidenum">
              <a:rPr lang="en-US" u="none" smtClean="0">
                <a:solidFill>
                  <a:prstClr val="black">
                    <a:tint val="75000"/>
                  </a:prstClr>
                </a:solidFill>
                <a:latin typeface="Calibri"/>
              </a:rPr>
              <a:pPr eaLnBrk="1" fontAlgn="auto" hangingPunct="1">
                <a:spcBef>
                  <a:spcPts val="0"/>
                </a:spcBef>
                <a:spcAft>
                  <a:spcPts val="0"/>
                </a:spcAft>
              </a:pPr>
              <a:t>‹#›</a:t>
            </a:fld>
            <a:endParaRPr lang="en-US" u="none">
              <a:solidFill>
                <a:prstClr val="black">
                  <a:tint val="75000"/>
                </a:prstClr>
              </a:solidFill>
              <a:latin typeface="Calibri"/>
            </a:endParaRPr>
          </a:p>
        </p:txBody>
      </p:sp>
    </p:spTree>
    <p:extLst>
      <p:ext uri="{BB962C8B-B14F-4D97-AF65-F5344CB8AC3E}">
        <p14:creationId xmlns:p14="http://schemas.microsoft.com/office/powerpoint/2010/main" val="3178005466"/>
      </p:ext>
    </p:extLst>
  </p:cSld>
  <p:clrMap bg1="lt1" tx1="dk1" bg2="lt2" tx2="dk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kumimoji="0" sz="1400">
                <a:effectLst/>
                <a:latin typeface="+mn-lt"/>
                <a:cs typeface="+mn-cs"/>
              </a:defRPr>
            </a:lvl1pPr>
          </a:lstStyle>
          <a:p>
            <a:pPr algn="l">
              <a:defRPr/>
            </a:pPr>
            <a:endParaRPr lang="en-US" u="none">
              <a:solidFill>
                <a:srgbClr val="000000"/>
              </a:solidFill>
            </a:endParaRPr>
          </a:p>
        </p:txBody>
      </p:sp>
      <p:sp>
        <p:nvSpPr>
          <p:cNvPr id="515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kumimoji="0" sz="1400">
                <a:effectLst/>
                <a:latin typeface="+mn-lt"/>
                <a:cs typeface="+mn-cs"/>
              </a:defRPr>
            </a:lvl1pPr>
          </a:lstStyle>
          <a:p>
            <a:pPr>
              <a:defRPr/>
            </a:pPr>
            <a:endParaRPr lang="en-US" u="none">
              <a:solidFill>
                <a:srgbClr val="000000"/>
              </a:solidFill>
            </a:endParaRPr>
          </a:p>
        </p:txBody>
      </p:sp>
      <p:sp>
        <p:nvSpPr>
          <p:cNvPr id="515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kumimoji="0" sz="1400">
                <a:effectLst/>
                <a:latin typeface="+mn-lt"/>
                <a:cs typeface="+mn-cs"/>
              </a:defRPr>
            </a:lvl1pPr>
          </a:lstStyle>
          <a:p>
            <a:pPr>
              <a:defRPr/>
            </a:pPr>
            <a:fld id="{BFA27095-555E-4604-8F3C-CBF6C8C6D635}" type="slidenum">
              <a:rPr lang="en-US" u="none">
                <a:solidFill>
                  <a:srgbClr val="000000"/>
                </a:solidFill>
              </a:rPr>
              <a:pPr>
                <a:defRPr/>
              </a:pPr>
              <a:t>‹#›</a:t>
            </a:fld>
            <a:endParaRPr lang="en-US" u="none">
              <a:solidFill>
                <a:srgbClr val="000000"/>
              </a:solidFill>
            </a:endParaRPr>
          </a:p>
        </p:txBody>
      </p:sp>
    </p:spTree>
    <p:extLst>
      <p:ext uri="{BB962C8B-B14F-4D97-AF65-F5344CB8AC3E}">
        <p14:creationId xmlns:p14="http://schemas.microsoft.com/office/powerpoint/2010/main" val="2564478191"/>
      </p:ext>
    </p:extLst>
  </p:cSld>
  <p:clrMap bg1="lt1" tx1="dk1" bg2="lt2" tx2="dk2" accent1="accent1" accent2="accent2" accent3="accent3" accent4="accent4" accent5="accent5" accent6="accent6" hlink="hlink" folHlink="folHlink"/>
  <p:sldLayoutIdLst>
    <p:sldLayoutId id="2147485804" r:id="rId1"/>
    <p:sldLayoutId id="2147485805" r:id="rId2"/>
    <p:sldLayoutId id="2147485806" r:id="rId3"/>
    <p:sldLayoutId id="2147485807" r:id="rId4"/>
    <p:sldLayoutId id="2147485808" r:id="rId5"/>
    <p:sldLayoutId id="2147485809" r:id="rId6"/>
    <p:sldLayoutId id="2147485810" r:id="rId7"/>
    <p:sldLayoutId id="2147485811" r:id="rId8"/>
    <p:sldLayoutId id="2147485812" r:id="rId9"/>
    <p:sldLayoutId id="2147485813" r:id="rId10"/>
    <p:sldLayoutId id="2147485814" r:id="rId11"/>
  </p:sldLayoutIdLst>
  <p:transition xmlns:p14="http://schemas.microsoft.com/office/powerpoint/2010/mai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93657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6936579"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7264302"/>
      </p:ext>
    </p:extLst>
  </p:cSld>
  <p:clrMap bg1="lt1" tx1="dk1" bg2="lt2" tx2="dk2" accent1="accent1" accent2="accent2" accent3="accent3" accent4="accent4" accent5="accent5" accent6="accent6" hlink="hlink" folHlink="folHlink"/>
  <p:sldLayoutIdLst>
    <p:sldLayoutId id="2147485840" r:id="rId1"/>
    <p:sldLayoutId id="2147485841" r:id="rId2"/>
    <p:sldLayoutId id="2147485842" r:id="rId3"/>
    <p:sldLayoutId id="2147485843" r:id="rId4"/>
    <p:sldLayoutId id="2147485844" r:id="rId5"/>
    <p:sldLayoutId id="2147485845" r:id="rId6"/>
    <p:sldLayoutId id="2147485846" r:id="rId7"/>
    <p:sldLayoutId id="2147485847" r:id="rId8"/>
    <p:sldLayoutId id="2147485848" r:id="rId9"/>
    <p:sldLayoutId id="2147485849" r:id="rId10"/>
    <p:sldLayoutId id="214748585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S PGothic" pitchFamily="34" charset="-128"/>
          <a:cs typeface="+mj-cs"/>
        </a:defRPr>
      </a:lvl1pPr>
      <a:lvl2pPr algn="ctr" rtl="0" eaLnBrk="0" fontAlgn="base" hangingPunct="0">
        <a:spcBef>
          <a:spcPct val="0"/>
        </a:spcBef>
        <a:spcAft>
          <a:spcPct val="0"/>
        </a:spcAft>
        <a:defRPr sz="3200" b="1">
          <a:solidFill>
            <a:schemeClr val="bg1"/>
          </a:solidFill>
          <a:latin typeface="Tahoma" pitchFamily="34" charset="0"/>
          <a:ea typeface="MS PGothic" pitchFamily="34" charset="-128"/>
        </a:defRPr>
      </a:lvl2pPr>
      <a:lvl3pPr algn="ctr" rtl="0" eaLnBrk="0" fontAlgn="base" hangingPunct="0">
        <a:spcBef>
          <a:spcPct val="0"/>
        </a:spcBef>
        <a:spcAft>
          <a:spcPct val="0"/>
        </a:spcAft>
        <a:defRPr sz="3200" b="1">
          <a:solidFill>
            <a:schemeClr val="bg1"/>
          </a:solidFill>
          <a:latin typeface="Tahoma" pitchFamily="34" charset="0"/>
          <a:ea typeface="MS PGothic" pitchFamily="34" charset="-128"/>
        </a:defRPr>
      </a:lvl3pPr>
      <a:lvl4pPr algn="ctr" rtl="0" eaLnBrk="0" fontAlgn="base" hangingPunct="0">
        <a:spcBef>
          <a:spcPct val="0"/>
        </a:spcBef>
        <a:spcAft>
          <a:spcPct val="0"/>
        </a:spcAft>
        <a:defRPr sz="3200" b="1">
          <a:solidFill>
            <a:schemeClr val="bg1"/>
          </a:solidFill>
          <a:latin typeface="Tahoma" pitchFamily="34" charset="0"/>
          <a:ea typeface="MS PGothic" pitchFamily="34" charset="-128"/>
        </a:defRPr>
      </a:lvl4pPr>
      <a:lvl5pPr algn="ctr" rtl="0" eaLnBrk="0" fontAlgn="base" hangingPunct="0">
        <a:spcBef>
          <a:spcPct val="0"/>
        </a:spcBef>
        <a:spcAft>
          <a:spcPct val="0"/>
        </a:spcAft>
        <a:defRPr sz="3200" b="1">
          <a:solidFill>
            <a:schemeClr val="bg1"/>
          </a:solidFill>
          <a:latin typeface="Tahoma" pitchFamily="34" charset="0"/>
          <a:ea typeface="MS PGothic" pitchFamily="34" charset="-128"/>
        </a:defRPr>
      </a:lvl5pPr>
      <a:lvl6pPr marL="456774" algn="ctr" rtl="0" fontAlgn="base">
        <a:spcBef>
          <a:spcPct val="0"/>
        </a:spcBef>
        <a:spcAft>
          <a:spcPct val="0"/>
        </a:spcAft>
        <a:defRPr sz="3200" b="1">
          <a:solidFill>
            <a:schemeClr val="bg1"/>
          </a:solidFill>
          <a:latin typeface="Tahoma" pitchFamily="34" charset="0"/>
        </a:defRPr>
      </a:lvl6pPr>
      <a:lvl7pPr marL="913544" algn="ctr" rtl="0" fontAlgn="base">
        <a:spcBef>
          <a:spcPct val="0"/>
        </a:spcBef>
        <a:spcAft>
          <a:spcPct val="0"/>
        </a:spcAft>
        <a:defRPr sz="3200" b="1">
          <a:solidFill>
            <a:schemeClr val="bg1"/>
          </a:solidFill>
          <a:latin typeface="Tahoma" pitchFamily="34" charset="0"/>
        </a:defRPr>
      </a:lvl7pPr>
      <a:lvl8pPr marL="1370319" algn="ctr" rtl="0" fontAlgn="base">
        <a:spcBef>
          <a:spcPct val="0"/>
        </a:spcBef>
        <a:spcAft>
          <a:spcPct val="0"/>
        </a:spcAft>
        <a:defRPr sz="3200" b="1">
          <a:solidFill>
            <a:schemeClr val="bg1"/>
          </a:solidFill>
          <a:latin typeface="Tahoma" pitchFamily="34" charset="0"/>
        </a:defRPr>
      </a:lvl8pPr>
      <a:lvl9pPr marL="1827089" algn="ctr" rtl="0" fontAlgn="base">
        <a:spcBef>
          <a:spcPct val="0"/>
        </a:spcBef>
        <a:spcAft>
          <a:spcPct val="0"/>
        </a:spcAft>
        <a:defRPr sz="3200" b="1">
          <a:solidFill>
            <a:schemeClr val="bg1"/>
          </a:solidFill>
          <a:latin typeface="Tahoma" pitchFamily="34" charset="0"/>
        </a:defRPr>
      </a:lvl9pPr>
    </p:titleStyle>
    <p:bodyStyle>
      <a:lvl1pPr marL="341313" indent="-341313"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1363" indent="-284163" algn="l" rtl="0" eaLnBrk="0" fontAlgn="base" hangingPunct="0">
        <a:spcBef>
          <a:spcPct val="20000"/>
        </a:spcBef>
        <a:spcAft>
          <a:spcPct val="0"/>
        </a:spcAft>
        <a:buChar char="–"/>
        <a:defRPr sz="2800">
          <a:solidFill>
            <a:schemeClr val="bg1"/>
          </a:solidFill>
          <a:latin typeface="+mn-lt"/>
          <a:ea typeface="MS PGothic" pitchFamily="34" charset="-128"/>
        </a:defRPr>
      </a:lvl2pPr>
      <a:lvl3pPr marL="1141413" indent="-227013" algn="l" rtl="0" eaLnBrk="0" fontAlgn="base" hangingPunct="0">
        <a:spcBef>
          <a:spcPct val="20000"/>
        </a:spcBef>
        <a:spcAft>
          <a:spcPct val="0"/>
        </a:spcAft>
        <a:buChar char="•"/>
        <a:defRPr sz="2800">
          <a:solidFill>
            <a:schemeClr val="bg1"/>
          </a:solidFill>
          <a:latin typeface="+mn-lt"/>
          <a:ea typeface="MS PGothic" pitchFamily="34" charset="-128"/>
        </a:defRPr>
      </a:lvl3pPr>
      <a:lvl4pPr marL="1598613" indent="-227013" algn="l" rtl="0" eaLnBrk="0" fontAlgn="base" hangingPunct="0">
        <a:spcBef>
          <a:spcPct val="20000"/>
        </a:spcBef>
        <a:spcAft>
          <a:spcPct val="0"/>
        </a:spcAft>
        <a:buChar char="–"/>
        <a:defRPr sz="2800">
          <a:solidFill>
            <a:schemeClr val="bg1"/>
          </a:solidFill>
          <a:latin typeface="+mn-lt"/>
          <a:ea typeface="MS PGothic" pitchFamily="34" charset="-128"/>
        </a:defRPr>
      </a:lvl4pPr>
      <a:lvl5pPr marL="2054225" indent="-227013" algn="l" rtl="0" eaLnBrk="0" fontAlgn="base" hangingPunct="0">
        <a:spcBef>
          <a:spcPct val="20000"/>
        </a:spcBef>
        <a:spcAft>
          <a:spcPct val="0"/>
        </a:spcAft>
        <a:buChar char="»"/>
        <a:defRPr sz="2800">
          <a:solidFill>
            <a:schemeClr val="bg1"/>
          </a:solidFill>
          <a:latin typeface="+mn-lt"/>
          <a:ea typeface="MS PGothic" pitchFamily="34" charset="-128"/>
        </a:defRPr>
      </a:lvl5pPr>
      <a:lvl6pPr marL="2512248" indent="-228387" algn="l" rtl="0" fontAlgn="base">
        <a:spcBef>
          <a:spcPct val="20000"/>
        </a:spcBef>
        <a:spcAft>
          <a:spcPct val="0"/>
        </a:spcAft>
        <a:buChar char="»"/>
        <a:defRPr sz="2800">
          <a:solidFill>
            <a:schemeClr val="bg1"/>
          </a:solidFill>
          <a:latin typeface="+mn-lt"/>
        </a:defRPr>
      </a:lvl6pPr>
      <a:lvl7pPr marL="2969022" indent="-228387" algn="l" rtl="0" fontAlgn="base">
        <a:spcBef>
          <a:spcPct val="20000"/>
        </a:spcBef>
        <a:spcAft>
          <a:spcPct val="0"/>
        </a:spcAft>
        <a:buChar char="»"/>
        <a:defRPr sz="2800">
          <a:solidFill>
            <a:schemeClr val="bg1"/>
          </a:solidFill>
          <a:latin typeface="+mn-lt"/>
        </a:defRPr>
      </a:lvl7pPr>
      <a:lvl8pPr marL="3425793" indent="-228387" algn="l" rtl="0" fontAlgn="base">
        <a:spcBef>
          <a:spcPct val="20000"/>
        </a:spcBef>
        <a:spcAft>
          <a:spcPct val="0"/>
        </a:spcAft>
        <a:buChar char="»"/>
        <a:defRPr sz="2800">
          <a:solidFill>
            <a:schemeClr val="bg1"/>
          </a:solidFill>
          <a:latin typeface="+mn-lt"/>
        </a:defRPr>
      </a:lvl8pPr>
      <a:lvl9pPr marL="3882564" indent="-228387" algn="l" rtl="0" fontAlgn="base">
        <a:spcBef>
          <a:spcPct val="20000"/>
        </a:spcBef>
        <a:spcAft>
          <a:spcPct val="0"/>
        </a:spcAft>
        <a:buChar char="»"/>
        <a:defRPr sz="2800">
          <a:solidFill>
            <a:schemeClr val="bg1"/>
          </a:solidFill>
          <a:latin typeface="+mn-lt"/>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cs typeface="Arial" charset="0"/>
              </a:rPr>
              <a:t>Conversational </a:t>
            </a:r>
            <a:r>
              <a:rPr lang="id-ID" sz="2000" b="1" u="none" dirty="0">
                <a:solidFill>
                  <a:prstClr val="black"/>
                </a:solidFill>
                <a:latin typeface="Candara" pitchFamily="34" charset="0"/>
                <a:cs typeface="Arial" charset="0"/>
              </a:rPr>
              <a:t>EVANGELISM</a:t>
            </a:r>
          </a:p>
        </p:txBody>
      </p:sp>
      <p:pic>
        <p:nvPicPr>
          <p:cNvPr id="14"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288"/>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246"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47"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53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fld id="{225E9DA1-9DCC-4F04-BA1C-7489106B01CD}" type="datetimeFigureOut">
              <a:rPr lang="id-ID" u="none"/>
              <a:pPr eaLnBrk="1" hangingPunct="1">
                <a:defRPr/>
              </a:pPr>
              <a:t>10/23/14</a:t>
            </a:fld>
            <a:endParaRPr lang="id-ID" u="none"/>
          </a:p>
        </p:txBody>
      </p:sp>
      <p:sp>
        <p:nvSpPr>
          <p:cNvPr id="5" name="Footer Placeholder 4"/>
          <p:cNvSpPr>
            <a:spLocks noGrp="1"/>
          </p:cNvSpPr>
          <p:nvPr>
            <p:ph type="ftr" sz="quarter" idx="3"/>
          </p:nvPr>
        </p:nvSpPr>
        <p:spPr>
          <a:xfrm>
            <a:off x="3124200" y="635653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endParaRPr lang="id-ID" u="none"/>
          </a:p>
        </p:txBody>
      </p:sp>
      <p:sp>
        <p:nvSpPr>
          <p:cNvPr id="6" name="Slide Number Placeholder 5"/>
          <p:cNvSpPr>
            <a:spLocks noGrp="1"/>
          </p:cNvSpPr>
          <p:nvPr>
            <p:ph type="sldNum" sz="quarter" idx="4"/>
          </p:nvPr>
        </p:nvSpPr>
        <p:spPr>
          <a:xfrm>
            <a:off x="6553200" y="63565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fld id="{A511D62A-DC62-4603-A86C-38EE82CC64F2}" type="slidenum">
              <a:rPr lang="id-ID" u="none"/>
              <a:pPr eaLnBrk="1" hangingPunct="1">
                <a:defRPr/>
              </a:pPr>
              <a:t>‹#›</a:t>
            </a:fld>
            <a:endParaRPr lang="id-ID" u="none"/>
          </a:p>
        </p:txBody>
      </p:sp>
    </p:spTree>
    <p:extLst>
      <p:ext uri="{BB962C8B-B14F-4D97-AF65-F5344CB8AC3E}">
        <p14:creationId xmlns:p14="http://schemas.microsoft.com/office/powerpoint/2010/main" val="758489835"/>
      </p:ext>
    </p:extLst>
  </p:cSld>
  <p:clrMap bg1="lt1" tx1="dk1" bg2="lt2" tx2="dk2" accent1="accent1" accent2="accent2" accent3="accent3" accent4="accent4" accent5="accent5" accent6="accent6" hlink="hlink" folHlink="folHlink"/>
  <p:sldLayoutIdLst>
    <p:sldLayoutId id="2147485852" r:id="rId1"/>
    <p:sldLayoutId id="2147485853" r:id="rId2"/>
    <p:sldLayoutId id="2147485854" r:id="rId3"/>
    <p:sldLayoutId id="2147485855" r:id="rId4"/>
    <p:sldLayoutId id="2147485856" r:id="rId5"/>
    <p:sldLayoutId id="2147485857" r:id="rId6"/>
    <p:sldLayoutId id="2147485858" r:id="rId7"/>
    <p:sldLayoutId id="2147485859" r:id="rId8"/>
    <p:sldLayoutId id="2147485860" r:id="rId9"/>
    <p:sldLayoutId id="2147485861" r:id="rId10"/>
    <p:sldLayoutId id="2147485862"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9" descr="ripples_washout"/>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userDrawn="1"/>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Galatia SIL" pitchFamily="2" charset="0"/>
              </a:defRPr>
            </a:lvl1pPr>
            <a:lvl2pPr marL="742950" indent="-285750" eaLnBrk="0" hangingPunct="0">
              <a:defRPr>
                <a:solidFill>
                  <a:schemeClr val="tx1"/>
                </a:solidFill>
                <a:latin typeface="Galatia SIL" pitchFamily="2" charset="0"/>
              </a:defRPr>
            </a:lvl2pPr>
            <a:lvl3pPr marL="1143000" indent="-228600" eaLnBrk="0" hangingPunct="0">
              <a:defRPr>
                <a:solidFill>
                  <a:schemeClr val="tx1"/>
                </a:solidFill>
                <a:latin typeface="Galatia SIL" pitchFamily="2" charset="0"/>
              </a:defRPr>
            </a:lvl3pPr>
            <a:lvl4pPr marL="1600200" indent="-228600" eaLnBrk="0" hangingPunct="0">
              <a:defRPr>
                <a:solidFill>
                  <a:schemeClr val="tx1"/>
                </a:solidFill>
                <a:latin typeface="Galatia SIL" pitchFamily="2" charset="0"/>
              </a:defRPr>
            </a:lvl4pPr>
            <a:lvl5pPr marL="2057400" indent="-228600" eaLnBrk="0" hangingPunct="0">
              <a:defRPr>
                <a:solidFill>
                  <a:schemeClr val="tx1"/>
                </a:solidFill>
                <a:latin typeface="Galatia SIL" pitchFamily="2" charset="0"/>
              </a:defRPr>
            </a:lvl5pPr>
            <a:lvl6pPr marL="2514600" indent="-228600" eaLnBrk="0" fontAlgn="base" hangingPunct="0">
              <a:spcBef>
                <a:spcPct val="0"/>
              </a:spcBef>
              <a:spcAft>
                <a:spcPct val="0"/>
              </a:spcAft>
              <a:defRPr>
                <a:solidFill>
                  <a:schemeClr val="tx1"/>
                </a:solidFill>
                <a:latin typeface="Galatia SIL" pitchFamily="2" charset="0"/>
              </a:defRPr>
            </a:lvl6pPr>
            <a:lvl7pPr marL="2971800" indent="-228600" eaLnBrk="0" fontAlgn="base" hangingPunct="0">
              <a:spcBef>
                <a:spcPct val="0"/>
              </a:spcBef>
              <a:spcAft>
                <a:spcPct val="0"/>
              </a:spcAft>
              <a:defRPr>
                <a:solidFill>
                  <a:schemeClr val="tx1"/>
                </a:solidFill>
                <a:latin typeface="Galatia SIL" pitchFamily="2" charset="0"/>
              </a:defRPr>
            </a:lvl7pPr>
            <a:lvl8pPr marL="3429000" indent="-228600" eaLnBrk="0" fontAlgn="base" hangingPunct="0">
              <a:spcBef>
                <a:spcPct val="0"/>
              </a:spcBef>
              <a:spcAft>
                <a:spcPct val="0"/>
              </a:spcAft>
              <a:defRPr>
                <a:solidFill>
                  <a:schemeClr val="tx1"/>
                </a:solidFill>
                <a:latin typeface="Galatia SIL" pitchFamily="2" charset="0"/>
              </a:defRPr>
            </a:lvl8pPr>
            <a:lvl9pPr marL="3886200" indent="-228600" eaLnBrk="0" fontAlgn="base" hangingPunct="0">
              <a:spcBef>
                <a:spcPct val="0"/>
              </a:spcBef>
              <a:spcAft>
                <a:spcPct val="0"/>
              </a:spcAft>
              <a:defRPr>
                <a:solidFill>
                  <a:schemeClr val="tx1"/>
                </a:solidFill>
                <a:latin typeface="Galatia SIL" pitchFamily="2" charset="0"/>
              </a:defRPr>
            </a:lvl9pPr>
          </a:lstStyle>
          <a:p>
            <a:pPr algn="l" eaLnBrk="1" hangingPunct="1"/>
            <a:endParaRPr lang="en-US" altLang="en-US" sz="1800" u="none" smtClean="0">
              <a:solidFill>
                <a:srgbClr val="000000"/>
              </a:solidFill>
              <a:latin typeface="Tahoma" pitchFamily="34" charset="0"/>
              <a:cs typeface="Tahoma" pitchFamily="34" charset="0"/>
            </a:endParaRPr>
          </a:p>
        </p:txBody>
      </p:sp>
      <p:sp>
        <p:nvSpPr>
          <p:cNvPr id="22532" name="Rectangle 4"/>
          <p:cNvSpPr>
            <a:spLocks noGrp="1" noChangeArrowheads="1"/>
          </p:cNvSpPr>
          <p:nvPr>
            <p:ph type="title"/>
          </p:nvPr>
        </p:nvSpPr>
        <p:spPr bwMode="auto">
          <a:xfrm>
            <a:off x="1155700" y="0"/>
            <a:ext cx="7548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3"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70" name="Rectangle 6"/>
          <p:cNvSpPr>
            <a:spLocks noGrp="1" noChangeArrowheads="1"/>
          </p:cNvSpPr>
          <p:nvPr>
            <p:ph type="ftr" sz="quarter" idx="3"/>
          </p:nvPr>
        </p:nvSpPr>
        <p:spPr bwMode="auto">
          <a:xfrm>
            <a:off x="609600" y="63246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Engravers MT" pitchFamily="18" charset="0"/>
                <a:cs typeface="Tahoma" pitchFamily="34" charset="0"/>
              </a:defRPr>
            </a:lvl1pPr>
          </a:lstStyle>
          <a:p>
            <a:pPr eaLnBrk="1" hangingPunct="1">
              <a:defRPr/>
            </a:pPr>
            <a:endParaRPr lang="en-US" u="none">
              <a:solidFill>
                <a:srgbClr val="000000"/>
              </a:solidFill>
            </a:endParaRPr>
          </a:p>
        </p:txBody>
      </p:sp>
      <p:sp>
        <p:nvSpPr>
          <p:cNvPr id="113671" name="Rectangle 7"/>
          <p:cNvSpPr>
            <a:spLocks noGrp="1" noChangeArrowheads="1"/>
          </p:cNvSpPr>
          <p:nvPr>
            <p:ph type="sldNum" sz="quarter" idx="4"/>
          </p:nvPr>
        </p:nvSpPr>
        <p:spPr bwMode="auto">
          <a:xfrm>
            <a:off x="6477000" y="63246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Engravers MT" pitchFamily="18" charset="0"/>
                <a:cs typeface="Tahoma" pitchFamily="34" charset="0"/>
              </a:defRPr>
            </a:lvl1pPr>
          </a:lstStyle>
          <a:p>
            <a:pPr eaLnBrk="1" hangingPunct="1">
              <a:defRPr/>
            </a:pPr>
            <a:fld id="{066F9844-66F9-4F7D-B859-D51127EE99BC}" type="slidenum">
              <a:rPr lang="en-US" u="none">
                <a:solidFill>
                  <a:srgbClr val="000000"/>
                </a:solidFill>
              </a:rPr>
              <a:pPr eaLnBrk="1" hangingPunct="1">
                <a:defRPr/>
              </a:pPr>
              <a:t>‹#›</a:t>
            </a:fld>
            <a:endParaRPr lang="en-US" u="none">
              <a:solidFill>
                <a:srgbClr val="000000"/>
              </a:solidFill>
            </a:endParaRPr>
          </a:p>
        </p:txBody>
      </p:sp>
      <p:pic>
        <p:nvPicPr>
          <p:cNvPr id="22536"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228600"/>
            <a:ext cx="1127125" cy="11430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544680"/>
      </p:ext>
    </p:extLst>
  </p:cSld>
  <p:clrMap bg1="lt1" tx1="dk1" bg2="lt2" tx2="dk2" accent1="accent1" accent2="accent2" accent3="accent3" accent4="accent4" accent5="accent5" accent6="accent6" hlink="hlink" folHlink="folHlink"/>
  <p:sldLayoutIdLst>
    <p:sldLayoutId id="2147485864" r:id="rId1"/>
    <p:sldLayoutId id="2147485865" r:id="rId2"/>
    <p:sldLayoutId id="2147485866" r:id="rId3"/>
    <p:sldLayoutId id="2147485867" r:id="rId4"/>
    <p:sldLayoutId id="2147485868" r:id="rId5"/>
    <p:sldLayoutId id="2147485869" r:id="rId6"/>
    <p:sldLayoutId id="2147485870" r:id="rId7"/>
    <p:sldLayoutId id="2147485871" r:id="rId8"/>
    <p:sldLayoutId id="2147485872" r:id="rId9"/>
    <p:sldLayoutId id="2147485873" r:id="rId10"/>
    <p:sldLayoutId id="2147485874"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ahoma" pitchFamily="34" charset="0"/>
          <a:cs typeface="Arial" pitchFamily="34" charset="0"/>
        </a:defRPr>
      </a:lvl2pPr>
      <a:lvl3pPr algn="ctr" rtl="0" eaLnBrk="0" fontAlgn="base" hangingPunct="0">
        <a:spcBef>
          <a:spcPct val="0"/>
        </a:spcBef>
        <a:spcAft>
          <a:spcPct val="0"/>
        </a:spcAft>
        <a:defRPr sz="3200" b="1">
          <a:solidFill>
            <a:schemeClr val="bg1"/>
          </a:solidFill>
          <a:latin typeface="Tahoma" pitchFamily="34" charset="0"/>
          <a:cs typeface="Arial" pitchFamily="34" charset="0"/>
        </a:defRPr>
      </a:lvl3pPr>
      <a:lvl4pPr algn="ctr" rtl="0" eaLnBrk="0" fontAlgn="base" hangingPunct="0">
        <a:spcBef>
          <a:spcPct val="0"/>
        </a:spcBef>
        <a:spcAft>
          <a:spcPct val="0"/>
        </a:spcAft>
        <a:defRPr sz="3200" b="1">
          <a:solidFill>
            <a:schemeClr val="bg1"/>
          </a:solidFill>
          <a:latin typeface="Tahoma" pitchFamily="34" charset="0"/>
          <a:cs typeface="Arial" pitchFamily="34" charset="0"/>
        </a:defRPr>
      </a:lvl4pPr>
      <a:lvl5pPr algn="ctr" rtl="0" eaLnBrk="0" fontAlgn="base" hangingPunct="0">
        <a:spcBef>
          <a:spcPct val="0"/>
        </a:spcBef>
        <a:spcAft>
          <a:spcPct val="0"/>
        </a:spcAft>
        <a:defRPr sz="3200" b="1">
          <a:solidFill>
            <a:schemeClr val="bg1"/>
          </a:solidFill>
          <a:latin typeface="Tahoma" pitchFamily="34" charset="0"/>
          <a:cs typeface="Arial" pitchFamily="34" charset="0"/>
        </a:defRPr>
      </a:lvl5pPr>
      <a:lvl6pPr marL="457200" algn="ctr" rtl="0" fontAlgn="base">
        <a:spcBef>
          <a:spcPct val="0"/>
        </a:spcBef>
        <a:spcAft>
          <a:spcPct val="0"/>
        </a:spcAft>
        <a:defRPr sz="3200" b="1">
          <a:solidFill>
            <a:schemeClr val="bg1"/>
          </a:solidFill>
          <a:latin typeface="Tahoma" pitchFamily="34" charset="0"/>
          <a:cs typeface="Arial" pitchFamily="34" charset="0"/>
        </a:defRPr>
      </a:lvl6pPr>
      <a:lvl7pPr marL="914400" algn="ctr" rtl="0" fontAlgn="base">
        <a:spcBef>
          <a:spcPct val="0"/>
        </a:spcBef>
        <a:spcAft>
          <a:spcPct val="0"/>
        </a:spcAft>
        <a:defRPr sz="3200" b="1">
          <a:solidFill>
            <a:schemeClr val="bg1"/>
          </a:solidFill>
          <a:latin typeface="Tahoma" pitchFamily="34" charset="0"/>
          <a:cs typeface="Arial" pitchFamily="34" charset="0"/>
        </a:defRPr>
      </a:lvl7pPr>
      <a:lvl8pPr marL="1371600" algn="ctr" rtl="0" fontAlgn="base">
        <a:spcBef>
          <a:spcPct val="0"/>
        </a:spcBef>
        <a:spcAft>
          <a:spcPct val="0"/>
        </a:spcAft>
        <a:defRPr sz="3200" b="1">
          <a:solidFill>
            <a:schemeClr val="bg1"/>
          </a:solidFill>
          <a:latin typeface="Tahoma" pitchFamily="34" charset="0"/>
          <a:cs typeface="Arial" pitchFamily="34" charset="0"/>
        </a:defRPr>
      </a:lvl8pPr>
      <a:lvl9pPr marL="1828800" algn="ctr" rtl="0" fontAlgn="base">
        <a:spcBef>
          <a:spcPct val="0"/>
        </a:spcBef>
        <a:spcAft>
          <a:spcPct val="0"/>
        </a:spcAft>
        <a:defRPr sz="3200" b="1">
          <a:solidFill>
            <a:schemeClr val="bg1"/>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800">
          <a:solidFill>
            <a:srgbClr val="000066"/>
          </a:solidFill>
          <a:latin typeface="+mn-lt"/>
          <a:cs typeface="+mn-cs"/>
        </a:defRPr>
      </a:lvl3pPr>
      <a:lvl4pPr marL="1600200" indent="-228600" algn="l" rtl="0" eaLnBrk="0" fontAlgn="base" hangingPunct="0">
        <a:spcBef>
          <a:spcPct val="20000"/>
        </a:spcBef>
        <a:spcAft>
          <a:spcPct val="0"/>
        </a:spcAft>
        <a:buChar char="–"/>
        <a:defRPr sz="2800">
          <a:solidFill>
            <a:srgbClr val="000066"/>
          </a:solidFill>
          <a:latin typeface="+mn-lt"/>
          <a:cs typeface="+mn-cs"/>
        </a:defRPr>
      </a:lvl4pPr>
      <a:lvl5pPr marL="2057400" indent="-228600" algn="l" rtl="0" eaLnBrk="0" fontAlgn="base" hangingPunct="0">
        <a:spcBef>
          <a:spcPct val="20000"/>
        </a:spcBef>
        <a:spcAft>
          <a:spcPct val="0"/>
        </a:spcAft>
        <a:buChar char="»"/>
        <a:defRPr sz="2800">
          <a:solidFill>
            <a:srgbClr val="000066"/>
          </a:solidFill>
          <a:latin typeface="+mn-lt"/>
          <a:cs typeface="+mn-cs"/>
        </a:defRPr>
      </a:lvl5pPr>
      <a:lvl6pPr marL="2514600" indent="-228600" algn="l" rtl="0" fontAlgn="base">
        <a:spcBef>
          <a:spcPct val="20000"/>
        </a:spcBef>
        <a:spcAft>
          <a:spcPct val="0"/>
        </a:spcAft>
        <a:buChar char="»"/>
        <a:defRPr sz="2800">
          <a:solidFill>
            <a:srgbClr val="000066"/>
          </a:solidFill>
          <a:latin typeface="+mn-lt"/>
          <a:cs typeface="+mn-cs"/>
        </a:defRPr>
      </a:lvl6pPr>
      <a:lvl7pPr marL="2971800" indent="-228600" algn="l" rtl="0" fontAlgn="base">
        <a:spcBef>
          <a:spcPct val="20000"/>
        </a:spcBef>
        <a:spcAft>
          <a:spcPct val="0"/>
        </a:spcAft>
        <a:buChar char="»"/>
        <a:defRPr sz="2800">
          <a:solidFill>
            <a:srgbClr val="000066"/>
          </a:solidFill>
          <a:latin typeface="+mn-lt"/>
          <a:cs typeface="+mn-cs"/>
        </a:defRPr>
      </a:lvl7pPr>
      <a:lvl8pPr marL="3429000" indent="-228600" algn="l" rtl="0" fontAlgn="base">
        <a:spcBef>
          <a:spcPct val="20000"/>
        </a:spcBef>
        <a:spcAft>
          <a:spcPct val="0"/>
        </a:spcAft>
        <a:buChar char="»"/>
        <a:defRPr sz="2800">
          <a:solidFill>
            <a:srgbClr val="000066"/>
          </a:solidFill>
          <a:latin typeface="+mn-lt"/>
          <a:cs typeface="+mn-cs"/>
        </a:defRPr>
      </a:lvl8pPr>
      <a:lvl9pPr marL="3886200" indent="-228600" algn="l" rtl="0" fontAlgn="base">
        <a:spcBef>
          <a:spcPct val="20000"/>
        </a:spcBef>
        <a:spcAft>
          <a:spcPct val="0"/>
        </a:spcAft>
        <a:buChar char="»"/>
        <a:defRPr sz="28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userDrawn="1"/>
        </p:nvPicPr>
        <p:blipFill>
          <a:blip r:embed="rId13"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13" name="TextBox 12"/>
          <p:cNvSpPr txBox="1"/>
          <p:nvPr userDrawn="1"/>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cs typeface="Arial" pitchFamily="34" charset="0"/>
              </a:rPr>
              <a:t>Conversational </a:t>
            </a:r>
            <a:r>
              <a:rPr lang="id-ID" sz="2000" b="1" u="none" dirty="0">
                <a:solidFill>
                  <a:prstClr val="black"/>
                </a:solidFill>
                <a:latin typeface="Candara" pitchFamily="34" charset="0"/>
                <a:cs typeface="Arial" pitchFamily="34" charset="0"/>
              </a:rPr>
              <a:t>EVANGELISM</a:t>
            </a:r>
          </a:p>
        </p:txBody>
      </p:sp>
      <p:pic>
        <p:nvPicPr>
          <p:cNvPr id="14" name="Picture 8" descr="mt_mini_032209"/>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426"/>
            <a:ext cx="517525" cy="525463"/>
          </a:xfrm>
          <a:prstGeom prst="rect">
            <a:avLst/>
          </a:prstGeom>
          <a:ln>
            <a:noFill/>
          </a:ln>
          <a:effectLst>
            <a:outerShdw blurRad="190500" algn="tl" rotWithShape="0">
              <a:srgbClr val="000000">
                <a:alpha val="70000"/>
              </a:srgbClr>
            </a:outerShdw>
          </a:effectLst>
        </p:spPr>
      </p:pic>
      <p:pic>
        <p:nvPicPr>
          <p:cNvPr id="7" name="Picture 12" descr="C:\Users\Gloria\Desktop\ce-book.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106502" name="Title Placeholder 1"/>
          <p:cNvSpPr>
            <a:spLocks noGrp="1"/>
          </p:cNvSpPr>
          <p:nvPr>
            <p:ph type="title"/>
          </p:nvPr>
        </p:nvSpPr>
        <p:spPr bwMode="auto">
          <a:xfrm>
            <a:off x="214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6503" name="Text Placeholder 2"/>
          <p:cNvSpPr>
            <a:spLocks noGrp="1"/>
          </p:cNvSpPr>
          <p:nvPr>
            <p:ph type="body" idx="1"/>
          </p:nvPr>
        </p:nvSpPr>
        <p:spPr bwMode="auto">
          <a:xfrm>
            <a:off x="357188" y="1357313"/>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67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fld id="{E40F02AC-BCF1-4F63-A4CF-FF7E4D38BBA7}" type="datetimeFigureOut">
              <a:rPr lang="id-ID" u="none"/>
              <a:pPr eaLnBrk="1" hangingPunct="1">
                <a:defRPr/>
              </a:pPr>
              <a:t>10/23/14</a:t>
            </a:fld>
            <a:endParaRPr lang="id-ID" u="none"/>
          </a:p>
        </p:txBody>
      </p:sp>
      <p:sp>
        <p:nvSpPr>
          <p:cNvPr id="5" name="Footer Placeholder 4"/>
          <p:cNvSpPr>
            <a:spLocks noGrp="1"/>
          </p:cNvSpPr>
          <p:nvPr>
            <p:ph type="ftr" sz="quarter" idx="3"/>
          </p:nvPr>
        </p:nvSpPr>
        <p:spPr>
          <a:xfrm>
            <a:off x="3124200" y="635667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endParaRPr lang="id-ID" u="none"/>
          </a:p>
        </p:txBody>
      </p:sp>
      <p:sp>
        <p:nvSpPr>
          <p:cNvPr id="6" name="Slide Number Placeholder 5"/>
          <p:cNvSpPr>
            <a:spLocks noGrp="1"/>
          </p:cNvSpPr>
          <p:nvPr>
            <p:ph type="sldNum" sz="quarter" idx="4"/>
          </p:nvPr>
        </p:nvSpPr>
        <p:spPr>
          <a:xfrm>
            <a:off x="6553200" y="635667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ndara" pitchFamily="34" charset="0"/>
                <a:cs typeface="+mn-cs"/>
              </a:defRPr>
            </a:lvl1pPr>
          </a:lstStyle>
          <a:p>
            <a:pPr eaLnBrk="1" hangingPunct="1">
              <a:defRPr/>
            </a:pPr>
            <a:fld id="{8C901074-4D56-45D1-B4B8-A0540A960236}" type="slidenum">
              <a:rPr lang="id-ID" u="none"/>
              <a:pPr eaLnBrk="1" hangingPunct="1">
                <a:defRPr/>
              </a:pPr>
              <a:t>‹#›</a:t>
            </a:fld>
            <a:endParaRPr lang="id-ID" u="none"/>
          </a:p>
        </p:txBody>
      </p:sp>
    </p:spTree>
    <p:extLst>
      <p:ext uri="{BB962C8B-B14F-4D97-AF65-F5344CB8AC3E}">
        <p14:creationId xmlns:p14="http://schemas.microsoft.com/office/powerpoint/2010/main" val="1947129815"/>
      </p:ext>
    </p:extLst>
  </p:cSld>
  <p:clrMap bg1="lt1" tx1="dk1" bg2="lt2" tx2="dk2" accent1="accent1" accent2="accent2" accent3="accent3" accent4="accent4" accent5="accent5" accent6="accent6" hlink="hlink" folHlink="folHlink"/>
  <p:sldLayoutIdLst>
    <p:sldLayoutId id="2147485888" r:id="rId1"/>
    <p:sldLayoutId id="2147485889" r:id="rId2"/>
    <p:sldLayoutId id="2147485890" r:id="rId3"/>
    <p:sldLayoutId id="2147485891" r:id="rId4"/>
    <p:sldLayoutId id="2147485892" r:id="rId5"/>
    <p:sldLayoutId id="2147485893" r:id="rId6"/>
    <p:sldLayoutId id="2147485894" r:id="rId7"/>
    <p:sldLayoutId id="2147485895" r:id="rId8"/>
    <p:sldLayoutId id="2147485896" r:id="rId9"/>
    <p:sldLayoutId id="2147485897" r:id="rId10"/>
    <p:sldLayoutId id="2147485898" r:id="rId11"/>
  </p:sldLayoutIdLst>
  <p:txStyles>
    <p:titleStyle>
      <a:lvl1pPr algn="l" rtl="0" eaLnBrk="0" fontAlgn="base" hangingPunct="0">
        <a:spcBef>
          <a:spcPct val="0"/>
        </a:spcBef>
        <a:spcAft>
          <a:spcPct val="0"/>
        </a:spcAft>
        <a:defRPr sz="4400" b="1" kern="1200">
          <a:solidFill>
            <a:schemeClr val="tx1"/>
          </a:solidFill>
          <a:latin typeface="Candara" pitchFamily="34" charset="0"/>
          <a:ea typeface="+mj-ea"/>
          <a:cs typeface="+mj-cs"/>
        </a:defRPr>
      </a:lvl1pPr>
      <a:lvl2pPr algn="l" rtl="0" eaLnBrk="0" fontAlgn="base" hangingPunct="0">
        <a:spcBef>
          <a:spcPct val="0"/>
        </a:spcBef>
        <a:spcAft>
          <a:spcPct val="0"/>
        </a:spcAft>
        <a:defRPr sz="4400" b="1">
          <a:solidFill>
            <a:schemeClr val="tx1"/>
          </a:solidFill>
          <a:latin typeface="Candara" pitchFamily="34" charset="0"/>
        </a:defRPr>
      </a:lvl2pPr>
      <a:lvl3pPr algn="l" rtl="0" eaLnBrk="0" fontAlgn="base" hangingPunct="0">
        <a:spcBef>
          <a:spcPct val="0"/>
        </a:spcBef>
        <a:spcAft>
          <a:spcPct val="0"/>
        </a:spcAft>
        <a:defRPr sz="4400" b="1">
          <a:solidFill>
            <a:schemeClr val="tx1"/>
          </a:solidFill>
          <a:latin typeface="Candara" pitchFamily="34" charset="0"/>
        </a:defRPr>
      </a:lvl3pPr>
      <a:lvl4pPr algn="l" rtl="0" eaLnBrk="0" fontAlgn="base" hangingPunct="0">
        <a:spcBef>
          <a:spcPct val="0"/>
        </a:spcBef>
        <a:spcAft>
          <a:spcPct val="0"/>
        </a:spcAft>
        <a:defRPr sz="4400" b="1">
          <a:solidFill>
            <a:schemeClr val="tx1"/>
          </a:solidFill>
          <a:latin typeface="Candara" pitchFamily="34" charset="0"/>
        </a:defRPr>
      </a:lvl4pPr>
      <a:lvl5pPr algn="l" rtl="0" eaLnBrk="0" fontAlgn="base" hangingPunct="0">
        <a:spcBef>
          <a:spcPct val="0"/>
        </a:spcBef>
        <a:spcAft>
          <a:spcPct val="0"/>
        </a:spcAft>
        <a:defRPr sz="4400" b="1">
          <a:solidFill>
            <a:schemeClr val="tx1"/>
          </a:solidFill>
          <a:latin typeface="Candara" pitchFamily="34" charset="0"/>
        </a:defRPr>
      </a:lvl5pPr>
      <a:lvl6pPr marL="457200" algn="l" rtl="0" fontAlgn="base">
        <a:spcBef>
          <a:spcPct val="0"/>
        </a:spcBef>
        <a:spcAft>
          <a:spcPct val="0"/>
        </a:spcAft>
        <a:defRPr sz="4400" b="1">
          <a:solidFill>
            <a:schemeClr val="tx1"/>
          </a:solidFill>
          <a:latin typeface="Candara" pitchFamily="34" charset="0"/>
        </a:defRPr>
      </a:lvl6pPr>
      <a:lvl7pPr marL="914400" algn="l" rtl="0" fontAlgn="base">
        <a:spcBef>
          <a:spcPct val="0"/>
        </a:spcBef>
        <a:spcAft>
          <a:spcPct val="0"/>
        </a:spcAft>
        <a:defRPr sz="4400" b="1">
          <a:solidFill>
            <a:schemeClr val="tx1"/>
          </a:solidFill>
          <a:latin typeface="Candara" pitchFamily="34" charset="0"/>
        </a:defRPr>
      </a:lvl7pPr>
      <a:lvl8pPr marL="1371600" algn="l" rtl="0" fontAlgn="base">
        <a:spcBef>
          <a:spcPct val="0"/>
        </a:spcBef>
        <a:spcAft>
          <a:spcPct val="0"/>
        </a:spcAft>
        <a:defRPr sz="4400" b="1">
          <a:solidFill>
            <a:schemeClr val="tx1"/>
          </a:solidFill>
          <a:latin typeface="Candara" pitchFamily="34" charset="0"/>
        </a:defRPr>
      </a:lvl8pPr>
      <a:lvl9pPr marL="1828800" algn="l" rtl="0" fontAlgn="base">
        <a:spcBef>
          <a:spcPct val="0"/>
        </a:spcBef>
        <a:spcAft>
          <a:spcPct val="0"/>
        </a:spcAft>
        <a:defRPr sz="44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ndar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004162"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004163"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3678"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085058" name="Rectangle 2"/>
          <p:cNvSpPr>
            <a:spLocks noGrp="1" noChangeArrowheads="1"/>
          </p:cNvSpPr>
          <p:nvPr>
            <p:ph type="title"/>
          </p:nvPr>
        </p:nvSpPr>
        <p:spPr bwMode="auto">
          <a:xfrm>
            <a:off x="838200" y="7620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085059" name="Rectangle 3"/>
          <p:cNvSpPr>
            <a:spLocks noGrp="1" noChangeArrowheads="1"/>
          </p:cNvSpPr>
          <p:nvPr>
            <p:ph type="body" idx="1"/>
          </p:nvPr>
        </p:nvSpPr>
        <p:spPr bwMode="auto">
          <a:xfrm>
            <a:off x="9144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7085060" name="Picture 4" descr="shield"/>
          <p:cNvPicPr>
            <a:picLocks noChangeAspect="1" noChangeArrowheads="1"/>
          </p:cNvPicPr>
          <p:nvPr userDrawn="1"/>
        </p:nvPicPr>
        <p:blipFill>
          <a:blip r:embed="rId13" cstate="email">
            <a:lum bright="20000" contrast="26000"/>
            <a:grayscl/>
            <a:extLst>
              <a:ext uri="{28A0092B-C50C-407E-A947-70E740481C1C}">
                <a14:useLocalDpi xmlns:a14="http://schemas.microsoft.com/office/drawing/2010/main"/>
              </a:ext>
            </a:extLst>
          </a:blip>
          <a:srcRect/>
          <a:stretch>
            <a:fillRect/>
          </a:stretch>
        </p:blipFill>
        <p:spPr bwMode="auto">
          <a:xfrm>
            <a:off x="8458200" y="6248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0"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rgbClr val="663300"/>
          </a:solidFill>
          <a:latin typeface="+mj-lt"/>
          <a:ea typeface="+mj-ea"/>
          <a:cs typeface="+mj-cs"/>
        </a:defRPr>
      </a:lvl1pPr>
      <a:lvl2pPr algn="l" rtl="0" fontAlgn="base">
        <a:spcBef>
          <a:spcPct val="0"/>
        </a:spcBef>
        <a:spcAft>
          <a:spcPct val="0"/>
        </a:spcAft>
        <a:defRPr sz="3200">
          <a:solidFill>
            <a:srgbClr val="663300"/>
          </a:solidFill>
          <a:latin typeface="Galatia SIL" pitchFamily="2" charset="0"/>
        </a:defRPr>
      </a:lvl2pPr>
      <a:lvl3pPr algn="l" rtl="0" fontAlgn="base">
        <a:spcBef>
          <a:spcPct val="0"/>
        </a:spcBef>
        <a:spcAft>
          <a:spcPct val="0"/>
        </a:spcAft>
        <a:defRPr sz="3200">
          <a:solidFill>
            <a:srgbClr val="663300"/>
          </a:solidFill>
          <a:latin typeface="Galatia SIL" pitchFamily="2" charset="0"/>
        </a:defRPr>
      </a:lvl3pPr>
      <a:lvl4pPr algn="l" rtl="0" fontAlgn="base">
        <a:spcBef>
          <a:spcPct val="0"/>
        </a:spcBef>
        <a:spcAft>
          <a:spcPct val="0"/>
        </a:spcAft>
        <a:defRPr sz="3200">
          <a:solidFill>
            <a:srgbClr val="663300"/>
          </a:solidFill>
          <a:latin typeface="Galatia SIL" pitchFamily="2" charset="0"/>
        </a:defRPr>
      </a:lvl4pPr>
      <a:lvl5pPr algn="l" rtl="0" fontAlgn="base">
        <a:spcBef>
          <a:spcPct val="0"/>
        </a:spcBef>
        <a:spcAft>
          <a:spcPct val="0"/>
        </a:spcAft>
        <a:defRPr sz="3200">
          <a:solidFill>
            <a:srgbClr val="663300"/>
          </a:solidFill>
          <a:latin typeface="Galatia SIL" pitchFamily="2" charset="0"/>
        </a:defRPr>
      </a:lvl5pPr>
      <a:lvl6pPr marL="457200" algn="l" rtl="0" fontAlgn="base">
        <a:spcBef>
          <a:spcPct val="0"/>
        </a:spcBef>
        <a:spcAft>
          <a:spcPct val="0"/>
        </a:spcAft>
        <a:defRPr sz="3200">
          <a:solidFill>
            <a:srgbClr val="663300"/>
          </a:solidFill>
          <a:latin typeface="Galatia SIL" pitchFamily="2" charset="0"/>
        </a:defRPr>
      </a:lvl6pPr>
      <a:lvl7pPr marL="914400" algn="l" rtl="0" fontAlgn="base">
        <a:spcBef>
          <a:spcPct val="0"/>
        </a:spcBef>
        <a:spcAft>
          <a:spcPct val="0"/>
        </a:spcAft>
        <a:defRPr sz="3200">
          <a:solidFill>
            <a:srgbClr val="663300"/>
          </a:solidFill>
          <a:latin typeface="Galatia SIL" pitchFamily="2" charset="0"/>
        </a:defRPr>
      </a:lvl7pPr>
      <a:lvl8pPr marL="1371600" algn="l" rtl="0" fontAlgn="base">
        <a:spcBef>
          <a:spcPct val="0"/>
        </a:spcBef>
        <a:spcAft>
          <a:spcPct val="0"/>
        </a:spcAft>
        <a:defRPr sz="3200">
          <a:solidFill>
            <a:srgbClr val="663300"/>
          </a:solidFill>
          <a:latin typeface="Galatia SIL" pitchFamily="2" charset="0"/>
        </a:defRPr>
      </a:lvl8pPr>
      <a:lvl9pPr marL="1828800" algn="l" rtl="0" fontAlgn="base">
        <a:spcBef>
          <a:spcPct val="0"/>
        </a:spcBef>
        <a:spcAft>
          <a:spcPct val="0"/>
        </a:spcAft>
        <a:defRPr sz="3200">
          <a:solidFill>
            <a:srgbClr val="663300"/>
          </a:solidFill>
          <a:latin typeface="Galatia SIL" pitchFamily="2" charset="0"/>
        </a:defRPr>
      </a:lvl9pPr>
    </p:titleStyle>
    <p:bodyStyle>
      <a:lvl1pPr marL="342900" indent="-342900" algn="l" rtl="0" fontAlgn="base">
        <a:spcBef>
          <a:spcPct val="20000"/>
        </a:spcBef>
        <a:spcAft>
          <a:spcPct val="0"/>
        </a:spcAft>
        <a:buChar char="•"/>
        <a:defRPr sz="2800">
          <a:solidFill>
            <a:srgbClr val="663300"/>
          </a:solidFill>
          <a:latin typeface="+mn-lt"/>
          <a:ea typeface="+mn-ea"/>
          <a:cs typeface="+mn-cs"/>
        </a:defRPr>
      </a:lvl1pPr>
      <a:lvl2pPr marL="742950" indent="-285750" algn="l" rtl="0" fontAlgn="base">
        <a:spcBef>
          <a:spcPct val="20000"/>
        </a:spcBef>
        <a:spcAft>
          <a:spcPct val="0"/>
        </a:spcAft>
        <a:buChar char="–"/>
        <a:defRPr sz="2400">
          <a:solidFill>
            <a:srgbClr val="663300"/>
          </a:solidFill>
          <a:latin typeface="+mn-lt"/>
        </a:defRPr>
      </a:lvl2pPr>
      <a:lvl3pPr marL="1143000" indent="-228600" algn="l" rtl="0" fontAlgn="base">
        <a:spcBef>
          <a:spcPct val="20000"/>
        </a:spcBef>
        <a:spcAft>
          <a:spcPct val="0"/>
        </a:spcAft>
        <a:buChar char="•"/>
        <a:defRPr sz="2000">
          <a:solidFill>
            <a:srgbClr val="663300"/>
          </a:solidFill>
          <a:latin typeface="+mn-lt"/>
        </a:defRPr>
      </a:lvl3pPr>
      <a:lvl4pPr marL="1600200" indent="-228600" algn="l" rtl="0" fontAlgn="base">
        <a:spcBef>
          <a:spcPct val="20000"/>
        </a:spcBef>
        <a:spcAft>
          <a:spcPct val="0"/>
        </a:spcAft>
        <a:buChar char="–"/>
        <a:defRPr>
          <a:solidFill>
            <a:srgbClr val="663300"/>
          </a:solidFill>
          <a:latin typeface="+mn-lt"/>
        </a:defRPr>
      </a:lvl4pPr>
      <a:lvl5pPr marL="2057400" indent="-228600" algn="l" rtl="0" fontAlgn="base">
        <a:spcBef>
          <a:spcPct val="20000"/>
        </a:spcBef>
        <a:spcAft>
          <a:spcPct val="0"/>
        </a:spcAft>
        <a:buChar char="»"/>
        <a:defRPr sz="1600">
          <a:solidFill>
            <a:srgbClr val="663300"/>
          </a:solidFill>
          <a:latin typeface="+mn-lt"/>
        </a:defRPr>
      </a:lvl5pPr>
      <a:lvl6pPr marL="2514600" indent="-228600" algn="l" rtl="0" fontAlgn="base">
        <a:spcBef>
          <a:spcPct val="20000"/>
        </a:spcBef>
        <a:spcAft>
          <a:spcPct val="0"/>
        </a:spcAft>
        <a:buChar char="»"/>
        <a:defRPr sz="1600">
          <a:solidFill>
            <a:srgbClr val="663300"/>
          </a:solidFill>
          <a:latin typeface="+mn-lt"/>
        </a:defRPr>
      </a:lvl6pPr>
      <a:lvl7pPr marL="2971800" indent="-228600" algn="l" rtl="0" fontAlgn="base">
        <a:spcBef>
          <a:spcPct val="20000"/>
        </a:spcBef>
        <a:spcAft>
          <a:spcPct val="0"/>
        </a:spcAft>
        <a:buChar char="»"/>
        <a:defRPr sz="1600">
          <a:solidFill>
            <a:srgbClr val="663300"/>
          </a:solidFill>
          <a:latin typeface="+mn-lt"/>
        </a:defRPr>
      </a:lvl7pPr>
      <a:lvl8pPr marL="3429000" indent="-228600" algn="l" rtl="0" fontAlgn="base">
        <a:spcBef>
          <a:spcPct val="20000"/>
        </a:spcBef>
        <a:spcAft>
          <a:spcPct val="0"/>
        </a:spcAft>
        <a:buChar char="»"/>
        <a:defRPr sz="1600">
          <a:solidFill>
            <a:srgbClr val="663300"/>
          </a:solidFill>
          <a:latin typeface="+mn-lt"/>
        </a:defRPr>
      </a:lvl8pPr>
      <a:lvl9pPr marL="3886200" indent="-228600" algn="l" rtl="0" fontAlgn="base">
        <a:spcBef>
          <a:spcPct val="20000"/>
        </a:spcBef>
        <a:spcAft>
          <a:spcPct val="0"/>
        </a:spcAft>
        <a:buChar char="»"/>
        <a:defRPr sz="1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2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8.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22.jpeg"/><Relationship Id="rId5" Type="http://schemas.openxmlformats.org/officeDocument/2006/relationships/image" Target="../media/image17.png"/><Relationship Id="rId6" Type="http://schemas.openxmlformats.org/officeDocument/2006/relationships/image" Target="../media/image23.jpeg"/><Relationship Id="rId1" Type="http://schemas.openxmlformats.org/officeDocument/2006/relationships/slideLayout" Target="../slideLayouts/slideLayout67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690.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2.xml"/><Relationship Id="rId2" Type="http://schemas.openxmlformats.org/officeDocument/2006/relationships/notesSlide" Target="../notesSlides/notesSlide14.xml"/><Relationship Id="rId3"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8.xml"/><Relationship Id="rId2" Type="http://schemas.openxmlformats.org/officeDocument/2006/relationships/notesSlide" Target="../notesSlides/notesSlide2.xml"/><Relationship Id="rId3" Type="http://schemas.openxmlformats.org/officeDocument/2006/relationships/image" Target="../media/image27.jpe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X1e4FUhfHiU" TargetMode="External"/><Relationship Id="rId4" Type="http://schemas.openxmlformats.org/officeDocument/2006/relationships/image" Target="../media/image38.jpeg"/><Relationship Id="rId1" Type="http://schemas.openxmlformats.org/officeDocument/2006/relationships/slideLayout" Target="../slideLayouts/slideLayout757.xml"/><Relationship Id="rId2"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8.xml"/><Relationship Id="rId2" Type="http://schemas.openxmlformats.org/officeDocument/2006/relationships/notesSlide" Target="../notesSlides/notesSlide17.xml"/><Relationship Id="rId3" Type="http://schemas.openxmlformats.org/officeDocument/2006/relationships/image" Target="../media/image3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8.xml"/><Relationship Id="rId2" Type="http://schemas.openxmlformats.org/officeDocument/2006/relationships/notesSlide" Target="../notesSlides/notesSlide18.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9.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8.xml"/><Relationship Id="rId2" Type="http://schemas.openxmlformats.org/officeDocument/2006/relationships/notesSlide" Target="../notesSlides/notesSlide22.xml"/><Relationship Id="rId3"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4.xml"/><Relationship Id="rId2"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4.xml"/><Relationship Id="rId2"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9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2.xml"/><Relationship Id="rId2" Type="http://schemas.openxmlformats.org/officeDocument/2006/relationships/notesSlide" Target="../notesSlides/notesSlide23.xml"/><Relationship Id="rId3"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18.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774.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0.xml"/><Relationship Id="rId2"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18.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564.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18.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564.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4.xml"/><Relationship Id="rId2" Type="http://schemas.openxmlformats.org/officeDocument/2006/relationships/image" Target="../media/image4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image" Target="../media/image4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image" Target="../media/image4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image" Target="../media/image4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4.xml"/><Relationship Id="rId2" Type="http://schemas.openxmlformats.org/officeDocument/2006/relationships/image" Target="../media/image4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image" Target="../media/image4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6.xml"/><Relationship Id="rId2"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547.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22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238.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64.xml"/><Relationship Id="rId2" Type="http://schemas.openxmlformats.org/officeDocument/2006/relationships/image" Target="../media/image5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4.xml"/><Relationship Id="rId2" Type="http://schemas.openxmlformats.org/officeDocument/2006/relationships/image" Target="../media/image4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3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27.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4.wmf"/><Relationship Id="rId1" Type="http://schemas.openxmlformats.org/officeDocument/2006/relationships/vmlDrawing" Target="../drawings/vmlDrawing1.vml"/><Relationship Id="rId2" Type="http://schemas.openxmlformats.org/officeDocument/2006/relationships/slideLayout" Target="../slideLayouts/slideLayout39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themeOverride" Target="../theme/themeOverride1.xml"/><Relationship Id="rId2" Type="http://schemas.openxmlformats.org/officeDocument/2006/relationships/slideLayout" Target="../slideLayouts/slideLayout7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741.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9746" name="Text Box 2"/>
          <p:cNvSpPr txBox="1">
            <a:spLocks noChangeArrowheads="1"/>
          </p:cNvSpPr>
          <p:nvPr/>
        </p:nvSpPr>
        <p:spPr bwMode="auto">
          <a:xfrm>
            <a:off x="362612" y="174457"/>
            <a:ext cx="8781393"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p>
          <a:p>
            <a:pPr algn="l"/>
            <a:r>
              <a:rPr lang="en-US" altLang="zh-TW" sz="3600" b="1" u="none" dirty="0" smtClean="0">
                <a:solidFill>
                  <a:srgbClr val="FF0000"/>
                </a:solidFill>
                <a:latin typeface="Century Gothic" pitchFamily="34" charset="0"/>
                <a:ea typeface="PMingLiU" pitchFamily="18" charset="-120"/>
              </a:rPr>
              <a:t>Conversational Apologetics!</a:t>
            </a:r>
            <a:endParaRPr lang="en-US" altLang="zh-TW" sz="3600" b="1" u="none" dirty="0" smtClean="0">
              <a:solidFill>
                <a:srgbClr val="003399"/>
              </a:solidFill>
              <a:latin typeface="Century Gothic"/>
              <a:ea typeface="PMingLiU" pitchFamily="18" charset="-120"/>
            </a:endParaRPr>
          </a:p>
          <a:p>
            <a:pPr algn="l"/>
            <a:endParaRPr lang="en-US" altLang="zh-TW" sz="1200" b="1" u="none" dirty="0" smtClean="0">
              <a:solidFill>
                <a:srgbClr val="0000FF"/>
              </a:solidFill>
              <a:latin typeface="Century Gothic" pitchFamily="34" charset="0"/>
              <a:ea typeface="PMingLiU" pitchFamily="18" charset="-120"/>
            </a:endParaRPr>
          </a:p>
          <a:p>
            <a:pPr algn="l"/>
            <a:r>
              <a:rPr lang="en-US" altLang="zh-TW" sz="2800" b="1" u="none" dirty="0" smtClean="0">
                <a:solidFill>
                  <a:srgbClr val="0000FF"/>
                </a:solidFill>
                <a:latin typeface="Century Gothic" pitchFamily="34" charset="0"/>
                <a:ea typeface="PMingLiU" pitchFamily="18" charset="-120"/>
              </a:rPr>
              <a:t>               By Dr David Geisler</a:t>
            </a:r>
          </a:p>
          <a:p>
            <a:endParaRPr lang="en-US" altLang="zh-TW" sz="4000" b="1" u="none" dirty="0" smtClean="0">
              <a:solidFill>
                <a:srgbClr val="003399"/>
              </a:solidFill>
              <a:latin typeface="Century Gothic" pitchFamily="34" charset="0"/>
              <a:ea typeface="PMingLiU" pitchFamily="18" charset="-120"/>
            </a:endParaRPr>
          </a:p>
          <a:p>
            <a:endParaRPr lang="en-US" altLang="zh-TW" sz="2000" b="1" u="none" dirty="0" smtClean="0">
              <a:solidFill>
                <a:srgbClr val="FF0000"/>
              </a:solidFill>
              <a:latin typeface="Century Gothic" pitchFamily="34" charset="0"/>
              <a:ea typeface="PMingLiU" pitchFamily="18" charset="-120"/>
            </a:endParaRPr>
          </a:p>
          <a:p>
            <a:endParaRPr lang="en-US" altLang="zh-TW" b="1" u="none" dirty="0" smtClean="0">
              <a:solidFill>
                <a:srgbClr val="0000FF"/>
              </a:solidFill>
              <a:latin typeface="Century Gothic" pitchFamily="34" charset="0"/>
              <a:ea typeface="PMingLiU" pitchFamily="18" charset="-120"/>
            </a:endParaRPr>
          </a:p>
          <a:p>
            <a:endParaRPr lang="en-US" altLang="zh-TW" b="1" u="none" dirty="0" smtClean="0">
              <a:solidFill>
                <a:srgbClr val="0000FF"/>
              </a:solidFill>
              <a:latin typeface="Century Gothic" pitchFamily="34" charset="0"/>
              <a:ea typeface="PMingLiU" pitchFamily="18" charset="-120"/>
            </a:endParaRPr>
          </a:p>
          <a:p>
            <a:endParaRPr lang="en-US" altLang="zh-TW" b="1" u="none" dirty="0">
              <a:solidFill>
                <a:srgbClr val="0000FF"/>
              </a:solidFill>
              <a:latin typeface="Century Gothic" pitchFamily="34" charset="0"/>
              <a:ea typeface="PMingLiU" pitchFamily="18" charset="-120"/>
            </a:endParaRPr>
          </a:p>
          <a:p>
            <a:endParaRPr lang="en-US" altLang="zh-TW" sz="2400" b="1" u="none" dirty="0">
              <a:solidFill>
                <a:srgbClr val="0000FF"/>
              </a:solidFill>
              <a:latin typeface="Century Gothic" pitchFamily="34" charset="0"/>
              <a:ea typeface="PMingLiU" pitchFamily="18" charset="-120"/>
            </a:endParaRPr>
          </a:p>
          <a:p>
            <a:endParaRPr lang="en-US" altLang="zh-TW" sz="2400" b="1" u="none" dirty="0">
              <a:solidFill>
                <a:srgbClr val="0000FF"/>
              </a:solidFill>
              <a:latin typeface="Century Gothic" pitchFamily="34" charset="0"/>
              <a:ea typeface="PMingLiU" pitchFamily="18" charset="-120"/>
            </a:endParaRPr>
          </a:p>
          <a:p>
            <a:endParaRPr lang="en-US" altLang="zh-TW" sz="1000" b="1" u="none" dirty="0">
              <a:solidFill>
                <a:srgbClr val="0000FF"/>
              </a:solidFill>
              <a:latin typeface="Century Gothic" pitchFamily="34" charset="0"/>
              <a:ea typeface="PMingLiU" pitchFamily="18" charset="-120"/>
            </a:endParaRPr>
          </a:p>
          <a:p>
            <a:endParaRPr lang="en-US" altLang="zh-TW" sz="2400" b="1" u="none" dirty="0">
              <a:solidFill>
                <a:srgbClr val="0000FF"/>
              </a:solidFill>
              <a:latin typeface="Century Gothic" pitchFamily="34" charset="0"/>
              <a:ea typeface="PMingLiU" pitchFamily="18" charset="-120"/>
            </a:endParaRPr>
          </a:p>
          <a:p>
            <a:endParaRPr lang="en-US" altLang="zh-TW" sz="2400" b="1" u="none" dirty="0">
              <a:solidFill>
                <a:srgbClr val="0000FF"/>
              </a:solidFill>
              <a:latin typeface="Century Gothic" pitchFamily="34" charset="0"/>
              <a:ea typeface="PMingLiU" pitchFamily="18" charset="-120"/>
            </a:endParaRPr>
          </a:p>
          <a:p>
            <a:endParaRPr lang="en-US" altLang="zh-TW" sz="2400" b="1" u="none" dirty="0" smtClean="0">
              <a:solidFill>
                <a:srgbClr val="0000FF"/>
              </a:solidFill>
              <a:latin typeface="Century Gothic" pitchFamily="34" charset="0"/>
              <a:ea typeface="PMingLiU" pitchFamily="18" charset="-120"/>
            </a:endParaRPr>
          </a:p>
          <a:p>
            <a:pPr algn="l"/>
            <a:r>
              <a:rPr lang="en-US" altLang="zh-TW" sz="2400" b="1" u="none" dirty="0" smtClean="0">
                <a:solidFill>
                  <a:srgbClr val="0000FF"/>
                </a:solidFill>
                <a:latin typeface="Century Gothic" pitchFamily="34" charset="0"/>
                <a:ea typeface="PMingLiU" pitchFamily="18" charset="-120"/>
              </a:rPr>
              <a:t>                </a:t>
            </a:r>
          </a:p>
          <a:p>
            <a:pPr algn="l"/>
            <a:r>
              <a:rPr lang="en-US" altLang="zh-TW" sz="2400" b="1" u="none" dirty="0">
                <a:solidFill>
                  <a:srgbClr val="0000FF"/>
                </a:solidFill>
                <a:latin typeface="Century Gothic" pitchFamily="34" charset="0"/>
                <a:ea typeface="PMingLiU" pitchFamily="18" charset="-120"/>
              </a:rPr>
              <a:t>	 </a:t>
            </a:r>
            <a:r>
              <a:rPr lang="en-US" altLang="zh-TW" sz="2400" b="1" u="none" dirty="0" smtClean="0">
                <a:solidFill>
                  <a:srgbClr val="0000FF"/>
                </a:solidFill>
                <a:latin typeface="Century Gothic" pitchFamily="34" charset="0"/>
                <a:ea typeface="PMingLiU" pitchFamily="18" charset="-120"/>
              </a:rPr>
              <a:t> www.meeknessandtruth.org</a:t>
            </a:r>
          </a:p>
        </p:txBody>
      </p:sp>
      <p:pic>
        <p:nvPicPr>
          <p:cNvPr id="119848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804" y="1891863"/>
            <a:ext cx="4698119" cy="401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1027" y="1900049"/>
            <a:ext cx="2603659" cy="400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14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9746"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
        <p:nvSpPr>
          <p:cNvPr id="6" name="Text Box 2"/>
          <p:cNvSpPr txBox="1">
            <a:spLocks noChangeArrowheads="1"/>
          </p:cNvSpPr>
          <p:nvPr/>
        </p:nvSpPr>
        <p:spPr bwMode="auto">
          <a:xfrm>
            <a:off x="5" y="956124"/>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000" u="none" dirty="0" smtClean="0">
              <a:solidFill>
                <a:srgbClr val="663300"/>
              </a:solidFill>
              <a:latin typeface="Century Gothic" pitchFamily="34" charset="0"/>
            </a:endParaRPr>
          </a:p>
          <a:p>
            <a:pPr marL="514350" indent="-514350" algn="l">
              <a:buFontTx/>
              <a:buAutoNum type="arabicPeriod"/>
            </a:pPr>
            <a:r>
              <a:rPr lang="en-US" sz="3600" b="1" u="none" dirty="0" smtClean="0">
                <a:solidFill>
                  <a:srgbClr val="663300"/>
                </a:solidFill>
                <a:latin typeface="Century Gothic" pitchFamily="34" charset="0"/>
              </a:rPr>
              <a:t>Ask the kind of thought </a:t>
            </a:r>
            <a:r>
              <a:rPr lang="en-US" sz="3600" b="1" u="none" dirty="0">
                <a:solidFill>
                  <a:srgbClr val="663300"/>
                </a:solidFill>
                <a:latin typeface="Century Gothic" pitchFamily="34" charset="0"/>
              </a:rPr>
              <a:t>provoking </a:t>
            </a:r>
            <a:r>
              <a:rPr lang="en-US" sz="3600" b="1"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2800" b="1" u="none" dirty="0" smtClean="0">
              <a:solidFill>
                <a:srgbClr val="663300"/>
              </a:solidFill>
              <a:latin typeface="Century Gothic" pitchFamily="34" charset="0"/>
            </a:endParaRPr>
          </a:p>
          <a:p>
            <a:pPr marL="0" lvl="1" algn="l"/>
            <a:r>
              <a:rPr lang="en-US" sz="2800" u="none" dirty="0">
                <a:solidFill>
                  <a:srgbClr val="663300"/>
                </a:solidFill>
                <a:latin typeface="Century Gothic" pitchFamily="34" charset="0"/>
              </a:rPr>
              <a:t> </a:t>
            </a:r>
            <a:r>
              <a:rPr lang="en-US" sz="2800" u="none" dirty="0" smtClean="0">
                <a:solidFill>
                  <a:srgbClr val="663300"/>
                </a:solidFill>
                <a:latin typeface="Century Gothic" pitchFamily="34" charset="0"/>
              </a:rPr>
              <a:t>   •</a:t>
            </a:r>
            <a:r>
              <a:rPr lang="en-US" sz="2800" u="none" dirty="0">
                <a:solidFill>
                  <a:srgbClr val="663300"/>
                </a:solidFill>
                <a:latin typeface="Century Gothic" pitchFamily="34" charset="0"/>
              </a:rPr>
              <a:t>	Do you think it is possible we are put </a:t>
            </a:r>
            <a:r>
              <a:rPr lang="en-US" sz="2800" u="none" dirty="0" smtClean="0">
                <a:solidFill>
                  <a:srgbClr val="663300"/>
                </a:solidFill>
                <a:latin typeface="Century Gothic" pitchFamily="34" charset="0"/>
              </a:rPr>
              <a:t>here </a:t>
            </a:r>
            <a:r>
              <a:rPr lang="en-US" sz="2800" u="none" dirty="0">
                <a:solidFill>
                  <a:srgbClr val="663300"/>
                </a:solidFill>
                <a:latin typeface="Century Gothic" pitchFamily="34" charset="0"/>
              </a:rPr>
              <a:t>on </a:t>
            </a:r>
            <a:r>
              <a:rPr lang="en-US" sz="2800" u="none" dirty="0" smtClean="0">
                <a:solidFill>
                  <a:srgbClr val="663300"/>
                </a:solidFill>
                <a:latin typeface="Century Gothic" pitchFamily="34" charset="0"/>
              </a:rPr>
              <a:t>	this </a:t>
            </a:r>
            <a:r>
              <a:rPr lang="en-US" sz="2800" u="none" dirty="0">
                <a:solidFill>
                  <a:srgbClr val="663300"/>
                </a:solidFill>
                <a:latin typeface="Century Gothic" pitchFamily="34" charset="0"/>
              </a:rPr>
              <a:t>earth for some kind of 	purpose</a:t>
            </a:r>
            <a:r>
              <a:rPr lang="en-US" sz="2800" u="none" dirty="0" smtClean="0">
                <a:solidFill>
                  <a:srgbClr val="663300"/>
                </a:solidFill>
                <a:latin typeface="Century Gothic" pitchFamily="34" charset="0"/>
              </a:rPr>
              <a:t>?</a:t>
            </a:r>
          </a:p>
          <a:p>
            <a:pPr marL="0" lvl="1" algn="l"/>
            <a:endParaRPr lang="en-US" sz="2800" u="none" dirty="0">
              <a:solidFill>
                <a:srgbClr val="663300"/>
              </a:solidFill>
              <a:latin typeface="Century Gothic" pitchFamily="34" charset="0"/>
            </a:endParaRPr>
          </a:p>
          <a:p>
            <a:pPr lvl="1" algn="l"/>
            <a:r>
              <a:rPr lang="en-US" sz="2800" u="none" dirty="0">
                <a:solidFill>
                  <a:srgbClr val="663300"/>
                </a:solidFill>
                <a:latin typeface="Century Gothic" pitchFamily="34" charset="0"/>
              </a:rPr>
              <a:t>•	Do you ever wonder why people like </a:t>
            </a:r>
            <a:r>
              <a:rPr lang="en-US" sz="2800" u="none" dirty="0" smtClean="0">
                <a:solidFill>
                  <a:srgbClr val="663300"/>
                </a:solidFill>
                <a:latin typeface="Century Gothic" pitchFamily="34" charset="0"/>
              </a:rPr>
              <a:t>	Robin </a:t>
            </a:r>
            <a:r>
              <a:rPr lang="en-US" sz="2800" u="none" dirty="0">
                <a:solidFill>
                  <a:srgbClr val="663300"/>
                </a:solidFill>
                <a:latin typeface="Century Gothic" pitchFamily="34" charset="0"/>
              </a:rPr>
              <a:t>Williams, who did so many good </a:t>
            </a:r>
            <a:r>
              <a:rPr lang="en-US" sz="2800" u="none" dirty="0" smtClean="0">
                <a:solidFill>
                  <a:srgbClr val="663300"/>
                </a:solidFill>
                <a:latin typeface="Century Gothic" pitchFamily="34" charset="0"/>
              </a:rPr>
              <a:t>	things </a:t>
            </a:r>
            <a:r>
              <a:rPr lang="en-US" sz="2800" u="none" dirty="0">
                <a:solidFill>
                  <a:srgbClr val="663300"/>
                </a:solidFill>
                <a:latin typeface="Century Gothic" pitchFamily="34" charset="0"/>
              </a:rPr>
              <a:t>for others, decided that life wasn’t </a:t>
            </a:r>
            <a:r>
              <a:rPr lang="en-US" sz="2800" u="none" dirty="0" smtClean="0">
                <a:solidFill>
                  <a:srgbClr val="663300"/>
                </a:solidFill>
                <a:latin typeface="Century Gothic" pitchFamily="34" charset="0"/>
              </a:rPr>
              <a:t>	worth </a:t>
            </a:r>
            <a:r>
              <a:rPr lang="en-US" sz="2800" u="none" dirty="0">
                <a:solidFill>
                  <a:srgbClr val="663300"/>
                </a:solidFill>
                <a:latin typeface="Century Gothic" pitchFamily="34" charset="0"/>
              </a:rPr>
              <a:t>living anymore</a:t>
            </a:r>
            <a:r>
              <a:rPr lang="en-US" sz="2800" u="none" dirty="0" smtClean="0">
                <a:solidFill>
                  <a:srgbClr val="663300"/>
                </a:solidFill>
                <a:latin typeface="Century Gothic" pitchFamily="34" charset="0"/>
              </a:rPr>
              <a:t>?</a:t>
            </a:r>
          </a:p>
        </p:txBody>
      </p:sp>
    </p:spTree>
    <p:extLst>
      <p:ext uri="{BB962C8B-B14F-4D97-AF65-F5344CB8AC3E}">
        <p14:creationId xmlns:p14="http://schemas.microsoft.com/office/powerpoint/2010/main" val="370220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 calcmode="lin" valueType="num">
                                      <p:cBhvr additive="base">
                                        <p:cTn id="1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2800" u="none" dirty="0" smtClean="0">
                <a:solidFill>
                  <a:srgbClr val="663300"/>
                </a:solidFill>
                <a:latin typeface="Century Gothic" pitchFamily="34" charset="0"/>
              </a:rPr>
              <a:t>Ask the kind of thought </a:t>
            </a:r>
            <a:r>
              <a:rPr lang="en-US" sz="2800" u="none" dirty="0">
                <a:solidFill>
                  <a:srgbClr val="663300"/>
                </a:solidFill>
                <a:latin typeface="Century Gothic" pitchFamily="34" charset="0"/>
              </a:rPr>
              <a:t>provoking </a:t>
            </a:r>
            <a:r>
              <a:rPr lang="en-US" sz="28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2000" b="1" u="none" dirty="0" smtClean="0">
              <a:solidFill>
                <a:srgbClr val="663300"/>
              </a:solidFill>
              <a:latin typeface="Century Gothic" pitchFamily="34" charset="0"/>
            </a:endParaRPr>
          </a:p>
          <a:p>
            <a:pPr lvl="1" algn="l"/>
            <a:r>
              <a:rPr lang="en-US" sz="2800" u="none" dirty="0" smtClean="0">
                <a:solidFill>
                  <a:srgbClr val="663300"/>
                </a:solidFill>
                <a:latin typeface="Century Gothic" pitchFamily="34" charset="0"/>
              </a:rPr>
              <a:t>•</a:t>
            </a:r>
            <a:r>
              <a:rPr lang="en-US" sz="2800" u="none" dirty="0">
                <a:solidFill>
                  <a:srgbClr val="663300"/>
                </a:solidFill>
                <a:latin typeface="Century Gothic" pitchFamily="34" charset="0"/>
              </a:rPr>
              <a:t>	Do you ever think about the big issues in </a:t>
            </a:r>
            <a:r>
              <a:rPr lang="en-US" sz="2800" u="none" dirty="0" smtClean="0">
                <a:solidFill>
                  <a:srgbClr val="663300"/>
                </a:solidFill>
                <a:latin typeface="Century Gothic" pitchFamily="34" charset="0"/>
              </a:rPr>
              <a:t>life?</a:t>
            </a:r>
          </a:p>
          <a:p>
            <a:pPr lvl="1" algn="l"/>
            <a:endParaRPr lang="en-US" sz="2000" u="none" dirty="0">
              <a:solidFill>
                <a:srgbClr val="663300"/>
              </a:solidFill>
              <a:latin typeface="Century Gothic" pitchFamily="34" charset="0"/>
            </a:endParaRPr>
          </a:p>
          <a:p>
            <a:pPr lvl="1" algn="l"/>
            <a:r>
              <a:rPr lang="en-US" sz="2800" u="none" dirty="0">
                <a:solidFill>
                  <a:srgbClr val="663300"/>
                </a:solidFill>
                <a:latin typeface="Century Gothic" pitchFamily="34" charset="0"/>
              </a:rPr>
              <a:t>•	If you were to ask our Creator any </a:t>
            </a:r>
            <a:r>
              <a:rPr lang="en-US" sz="2800" u="none" dirty="0" smtClean="0">
                <a:solidFill>
                  <a:srgbClr val="663300"/>
                </a:solidFill>
                <a:latin typeface="Century Gothic" pitchFamily="34" charset="0"/>
              </a:rPr>
              <a:t>question</a:t>
            </a:r>
            <a:r>
              <a:rPr lang="en-US" sz="2800" u="none" dirty="0">
                <a:solidFill>
                  <a:srgbClr val="663300"/>
                </a:solidFill>
                <a:latin typeface="Century Gothic" pitchFamily="34" charset="0"/>
              </a:rPr>
              <a:t>, </a:t>
            </a:r>
            <a:r>
              <a:rPr lang="en-US" sz="2800" u="none" dirty="0" smtClean="0">
                <a:solidFill>
                  <a:srgbClr val="663300"/>
                </a:solidFill>
                <a:latin typeface="Century Gothic" pitchFamily="34" charset="0"/>
              </a:rPr>
              <a:t>	what </a:t>
            </a:r>
            <a:r>
              <a:rPr lang="en-US" sz="2800" u="none" dirty="0">
                <a:solidFill>
                  <a:srgbClr val="663300"/>
                </a:solidFill>
                <a:latin typeface="Century Gothic" pitchFamily="34" charset="0"/>
              </a:rPr>
              <a:t>do you think it would be</a:t>
            </a:r>
            <a:r>
              <a:rPr lang="en-US" sz="2800" u="none" dirty="0" smtClean="0">
                <a:solidFill>
                  <a:srgbClr val="663300"/>
                </a:solidFill>
                <a:latin typeface="Century Gothic" pitchFamily="34" charset="0"/>
              </a:rPr>
              <a:t>?</a:t>
            </a:r>
          </a:p>
          <a:p>
            <a:pPr lvl="1" algn="l"/>
            <a:endParaRPr lang="en-US" sz="2000" u="none" dirty="0" smtClean="0">
              <a:solidFill>
                <a:srgbClr val="663300"/>
              </a:solidFill>
              <a:latin typeface="Century Gothic" pitchFamily="34" charset="0"/>
            </a:endParaRPr>
          </a:p>
          <a:p>
            <a:pPr lvl="1" algn="l"/>
            <a:r>
              <a:rPr lang="en-US" sz="2800" u="none" dirty="0">
                <a:solidFill>
                  <a:srgbClr val="663300"/>
                </a:solidFill>
                <a:latin typeface="Century Gothic" pitchFamily="34" charset="0"/>
              </a:rPr>
              <a:t>•	Do you ever get the feeling that our </a:t>
            </a:r>
            <a:r>
              <a:rPr lang="en-US" sz="2800" u="none" dirty="0" smtClean="0">
                <a:solidFill>
                  <a:srgbClr val="663300"/>
                </a:solidFill>
                <a:latin typeface="Century Gothic" pitchFamily="34" charset="0"/>
              </a:rPr>
              <a:t>	Creator 	meant </a:t>
            </a:r>
            <a:r>
              <a:rPr lang="en-US" sz="2800" u="none" dirty="0">
                <a:solidFill>
                  <a:srgbClr val="663300"/>
                </a:solidFill>
                <a:latin typeface="Century Gothic" pitchFamily="34" charset="0"/>
              </a:rPr>
              <a:t>for us to experience life </a:t>
            </a:r>
            <a:r>
              <a:rPr lang="en-US" sz="2800" u="none" dirty="0" smtClean="0">
                <a:solidFill>
                  <a:srgbClr val="663300"/>
                </a:solidFill>
                <a:latin typeface="Century Gothic" pitchFamily="34" charset="0"/>
              </a:rPr>
              <a:t>in </a:t>
            </a:r>
            <a:r>
              <a:rPr lang="en-US" sz="2800" u="none" dirty="0">
                <a:solidFill>
                  <a:srgbClr val="663300"/>
                </a:solidFill>
                <a:latin typeface="Century Gothic" pitchFamily="34" charset="0"/>
              </a:rPr>
              <a:t>a </a:t>
            </a:r>
            <a:r>
              <a:rPr lang="en-US" sz="2800" u="none" dirty="0" smtClean="0">
                <a:solidFill>
                  <a:srgbClr val="663300"/>
                </a:solidFill>
                <a:latin typeface="Century Gothic" pitchFamily="34" charset="0"/>
              </a:rPr>
              <a:t>better </a:t>
            </a:r>
            <a:r>
              <a:rPr lang="en-US" sz="2800" u="none" dirty="0">
                <a:solidFill>
                  <a:srgbClr val="663300"/>
                </a:solidFill>
                <a:latin typeface="Century Gothic" pitchFamily="34" charset="0"/>
              </a:rPr>
              <a:t>way </a:t>
            </a:r>
            <a:r>
              <a:rPr lang="en-US" sz="2800" u="none" dirty="0" smtClean="0">
                <a:solidFill>
                  <a:srgbClr val="663300"/>
                </a:solidFill>
                <a:latin typeface="Century Gothic" pitchFamily="34" charset="0"/>
              </a:rPr>
              <a:t>	than </a:t>
            </a:r>
            <a:r>
              <a:rPr lang="en-US" sz="2800" u="none" dirty="0">
                <a:solidFill>
                  <a:srgbClr val="663300"/>
                </a:solidFill>
                <a:latin typeface="Century Gothic" pitchFamily="34" charset="0"/>
              </a:rPr>
              <a:t>we are </a:t>
            </a:r>
            <a:r>
              <a:rPr lang="en-US" sz="2800" u="none" dirty="0" smtClean="0">
                <a:solidFill>
                  <a:srgbClr val="663300"/>
                </a:solidFill>
                <a:latin typeface="Century Gothic" pitchFamily="34" charset="0"/>
              </a:rPr>
              <a:t>experiencing </a:t>
            </a:r>
            <a:r>
              <a:rPr lang="en-US" sz="2800" u="none" dirty="0">
                <a:solidFill>
                  <a:srgbClr val="663300"/>
                </a:solidFill>
                <a:latin typeface="Century Gothic" pitchFamily="34" charset="0"/>
              </a:rPr>
              <a:t>now</a:t>
            </a:r>
            <a:r>
              <a:rPr lang="en-US" sz="2800" u="none" dirty="0" smtClean="0">
                <a:solidFill>
                  <a:srgbClr val="663300"/>
                </a:solidFill>
                <a:latin typeface="Century Gothic" pitchFamily="34" charset="0"/>
              </a:rPr>
              <a:t>?</a:t>
            </a:r>
            <a:endParaRPr lang="en-US" sz="2800" u="none" dirty="0">
              <a:solidFill>
                <a:srgbClr val="663300"/>
              </a:solidFill>
              <a:latin typeface="Century Gothic" pitchFamily="34" charset="0"/>
            </a:endParaRP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1076616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additive="base">
                                        <p:cTn id="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 calcmode="lin" valueType="num">
                                      <p:cBhvr additive="base">
                                        <p:cTn id="1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14317" y="71438"/>
            <a:ext cx="8929687" cy="1143000"/>
          </a:xfrm>
          <a:ln>
            <a:miter lim="800000"/>
            <a:headEnd/>
            <a:tailEnd/>
          </a:ln>
          <a:extLst/>
        </p:spPr>
        <p:txBody>
          <a:bodyPr rtlCol="0">
            <a:normAutofit/>
          </a:bodyPr>
          <a:lstStyle/>
          <a:p>
            <a:pPr algn="ct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Helping Others To Surface </a:t>
            </a:r>
            <a:br>
              <a:rPr lang="en-US" sz="3600" kern="1200" dirty="0" smtClean="0">
                <a:solidFill>
                  <a:srgbClr val="663300"/>
                </a:solidFill>
                <a:effectLst>
                  <a:glow rad="101600">
                    <a:schemeClr val="bg1">
                      <a:alpha val="60000"/>
                    </a:schemeClr>
                  </a:glow>
                </a:effectLst>
              </a:rPr>
            </a:br>
            <a:r>
              <a:rPr lang="en-US" sz="3600" kern="1200" dirty="0" smtClean="0">
                <a:solidFill>
                  <a:srgbClr val="663300"/>
                </a:solidFill>
                <a:effectLst>
                  <a:glow rad="101600">
                    <a:schemeClr val="bg1">
                      <a:alpha val="60000"/>
                    </a:schemeClr>
                  </a:glow>
                </a:effectLst>
              </a:rPr>
              <a:t>The Truth For Themselves     </a:t>
            </a:r>
            <a:endParaRPr lang="id-ID" sz="3600" b="0" i="1" kern="1200" dirty="0">
              <a:solidFill>
                <a:srgbClr val="663300"/>
              </a:solidFill>
              <a:effectLst>
                <a:glow rad="101600">
                  <a:schemeClr val="bg1">
                    <a:alpha val="60000"/>
                  </a:schemeClr>
                </a:glow>
              </a:effectLst>
            </a:endParaRPr>
          </a:p>
        </p:txBody>
      </p:sp>
      <p:pic>
        <p:nvPicPr>
          <p:cNvPr id="400387" name="Picture 2" descr="F:\My Pictures\OBJECTS\hsehold-offc-tool\household\tvOS26105.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9438" y="682625"/>
            <a:ext cx="5084762"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00298" y="3019854"/>
            <a:ext cx="3429024" cy="1754326"/>
          </a:xfrm>
          <a:prstGeom prst="rect">
            <a:avLst/>
          </a:prstGeom>
        </p:spPr>
        <p:txBody>
          <a:bodyPr>
            <a:spAutoFit/>
          </a:bodyPr>
          <a:lstStyle/>
          <a:p>
            <a:pPr eaLnBrk="1" fontAlgn="auto" hangingPunct="1">
              <a:spcBef>
                <a:spcPts val="0"/>
              </a:spcBef>
              <a:spcAft>
                <a:spcPts val="0"/>
              </a:spcAft>
              <a:defRPr/>
            </a:pPr>
            <a:r>
              <a:rPr lang="en-US"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Interview </a:t>
            </a:r>
            <a:endParaRPr lang="id-ID"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endParaRPr>
          </a:p>
          <a:p>
            <a:pPr eaLnBrk="1" fontAlgn="auto" hangingPunct="1">
              <a:spcBef>
                <a:spcPts val="0"/>
              </a:spcBef>
              <a:spcAft>
                <a:spcPts val="0"/>
              </a:spcAft>
              <a:defRPr/>
            </a:pPr>
            <a:r>
              <a:rPr lang="en-US"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with </a:t>
            </a:r>
            <a:r>
              <a:rPr lang="en-US" altLang="zh-TW" sz="3600" u="none"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college student</a:t>
            </a:r>
            <a:endParaRPr lang="id-ID"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endParaRPr>
          </a:p>
        </p:txBody>
      </p:sp>
    </p:spTree>
    <p:extLst>
      <p:ext uri="{BB962C8B-B14F-4D97-AF65-F5344CB8AC3E}">
        <p14:creationId xmlns:p14="http://schemas.microsoft.com/office/powerpoint/2010/main" val="4029932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 y="1211159"/>
            <a:ext cx="9144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Ask the kind of thought </a:t>
            </a:r>
            <a:r>
              <a:rPr lang="en-US" sz="1800" u="none" dirty="0">
                <a:solidFill>
                  <a:srgbClr val="663300"/>
                </a:solidFill>
                <a:latin typeface="Century Gothic" pitchFamily="34" charset="0"/>
              </a:rPr>
              <a:t>provoking </a:t>
            </a:r>
            <a:r>
              <a:rPr lang="en-US" sz="18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3600" b="1" u="none" dirty="0" smtClean="0">
              <a:solidFill>
                <a:srgbClr val="663300"/>
              </a:solidFill>
              <a:latin typeface="Century Gothic" pitchFamily="34" charset="0"/>
            </a:endParaRPr>
          </a:p>
          <a:p>
            <a:pPr marL="514350" indent="-514350" algn="l">
              <a:buFontTx/>
              <a:buAutoNum type="arabicPeriod"/>
            </a:pPr>
            <a:r>
              <a:rPr lang="en-US" sz="3600" b="1" u="none" dirty="0">
                <a:solidFill>
                  <a:srgbClr val="663300"/>
                </a:solidFill>
                <a:latin typeface="Century Gothic" pitchFamily="34" charset="0"/>
              </a:rPr>
              <a:t>Keep the three D’s in mind in </a:t>
            </a:r>
            <a:r>
              <a:rPr lang="en-US" sz="3600" b="1" u="none" dirty="0" smtClean="0">
                <a:solidFill>
                  <a:srgbClr val="663300"/>
                </a:solidFill>
                <a:latin typeface="Century Gothic" pitchFamily="34" charset="0"/>
              </a:rPr>
              <a:t>asking questions.</a:t>
            </a: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2341256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Content Placeholder 5"/>
          <p:cNvSpPr>
            <a:spLocks noGrp="1"/>
          </p:cNvSpPr>
          <p:nvPr>
            <p:ph idx="1"/>
          </p:nvPr>
        </p:nvSpPr>
        <p:spPr>
          <a:xfrm>
            <a:off x="285769" y="1357313"/>
            <a:ext cx="4429125" cy="5143500"/>
          </a:xfrm>
        </p:spPr>
        <p:txBody>
          <a:bodyPr/>
          <a:lstStyle/>
          <a:p>
            <a:pPr marL="0" indent="0" eaLnBrk="1" hangingPunct="1">
              <a:spcBef>
                <a:spcPct val="0"/>
              </a:spcBef>
              <a:buFont typeface="Arial" pitchFamily="34" charset="0"/>
              <a:buNone/>
            </a:pPr>
            <a:r>
              <a:rPr lang="en-US" altLang="zh-TW" sz="3600" i="1" dirty="0" smtClean="0">
                <a:solidFill>
                  <a:srgbClr val="663300"/>
                </a:solidFill>
                <a:ea typeface="PMingLiU" pitchFamily="18" charset="-120"/>
              </a:rPr>
              <a:t>Is it according to </a:t>
            </a:r>
            <a:endParaRPr lang="id-ID" altLang="zh-TW" sz="3600" i="1" dirty="0" smtClean="0">
              <a:solidFill>
                <a:srgbClr val="663300"/>
              </a:solidFill>
              <a:ea typeface="PMingLiU" pitchFamily="18" charset="-120"/>
            </a:endParaRPr>
          </a:p>
          <a:p>
            <a:pPr marL="0" indent="0" eaLnBrk="1" hangingPunct="1">
              <a:spcBef>
                <a:spcPct val="0"/>
              </a:spcBef>
              <a:buFont typeface="Arial" pitchFamily="34" charset="0"/>
              <a:buNone/>
            </a:pPr>
            <a:r>
              <a:rPr lang="en-US" altLang="zh-TW" sz="3600" i="1" dirty="0" smtClean="0">
                <a:solidFill>
                  <a:srgbClr val="663300"/>
                </a:solidFill>
                <a:ea typeface="PMingLiU" pitchFamily="18" charset="-120"/>
              </a:rPr>
              <a:t>the Three D’s of Asking Questions? </a:t>
            </a:r>
            <a:endParaRPr lang="id-ID" altLang="zh-TW" sz="3600" i="1" dirty="0" smtClean="0">
              <a:solidFill>
                <a:srgbClr val="663300"/>
              </a:solidFill>
              <a:ea typeface="PMingLiU" pitchFamily="18" charset="-120"/>
            </a:endParaRPr>
          </a:p>
          <a:p>
            <a:pPr marL="0" indent="0" eaLnBrk="1" hangingPunct="1">
              <a:buFont typeface="Arial" pitchFamily="34" charset="0"/>
              <a:buNone/>
            </a:pPr>
            <a:r>
              <a:rPr lang="en-US" altLang="zh-TW" sz="5400" b="1" dirty="0" smtClean="0">
                <a:solidFill>
                  <a:srgbClr val="C00000"/>
                </a:solidFill>
                <a:ea typeface="PMingLiU" pitchFamily="18" charset="-120"/>
              </a:rPr>
              <a:t>D</a:t>
            </a:r>
            <a:r>
              <a:rPr lang="en-US" altLang="zh-TW" sz="5400" dirty="0" smtClean="0">
                <a:ea typeface="PMingLiU" pitchFamily="18" charset="-120"/>
              </a:rPr>
              <a:t>oubt </a:t>
            </a:r>
          </a:p>
          <a:p>
            <a:pPr marL="0" indent="0" eaLnBrk="1" hangingPunct="1">
              <a:buFont typeface="Arial" pitchFamily="34" charset="0"/>
              <a:buNone/>
            </a:pPr>
            <a:r>
              <a:rPr lang="en-US" altLang="zh-TW" sz="5400" b="1" dirty="0" smtClean="0">
                <a:solidFill>
                  <a:srgbClr val="C00000"/>
                </a:solidFill>
                <a:ea typeface="PMingLiU" pitchFamily="18" charset="-120"/>
              </a:rPr>
              <a:t>D</a:t>
            </a:r>
            <a:r>
              <a:rPr lang="en-US" altLang="zh-TW" sz="5400" dirty="0" smtClean="0">
                <a:ea typeface="PMingLiU" pitchFamily="18" charset="-120"/>
              </a:rPr>
              <a:t>efensiveness</a:t>
            </a:r>
          </a:p>
          <a:p>
            <a:pPr marL="0" indent="0" eaLnBrk="1" hangingPunct="1">
              <a:buFont typeface="Arial" pitchFamily="34" charset="0"/>
              <a:buNone/>
            </a:pPr>
            <a:r>
              <a:rPr lang="en-US" altLang="zh-TW" sz="5400" b="1" dirty="0" smtClean="0">
                <a:solidFill>
                  <a:srgbClr val="C00000"/>
                </a:solidFill>
                <a:ea typeface="PMingLiU" pitchFamily="18" charset="-120"/>
              </a:rPr>
              <a:t>D</a:t>
            </a:r>
            <a:r>
              <a:rPr lang="en-US" altLang="zh-TW" sz="5400" dirty="0" smtClean="0">
                <a:ea typeface="PMingLiU" pitchFamily="18" charset="-120"/>
              </a:rPr>
              <a:t>esire</a:t>
            </a:r>
          </a:p>
        </p:txBody>
      </p:sp>
      <p:sp>
        <p:nvSpPr>
          <p:cNvPr id="612355" name="Rectangle 4"/>
          <p:cNvSpPr>
            <a:spLocks noChangeArrowheads="1"/>
          </p:cNvSpPr>
          <p:nvPr/>
        </p:nvSpPr>
        <p:spPr bwMode="auto">
          <a:xfrm>
            <a:off x="4343445" y="457200"/>
            <a:ext cx="4454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endParaRPr lang="en-US" altLang="zh-TW" sz="1800" b="1" u="none" dirty="0">
              <a:solidFill>
                <a:srgbClr val="FF0000"/>
              </a:solidFill>
              <a:latin typeface="Tahoma" pitchFamily="34" charset="0"/>
              <a:cs typeface="Tahoma" pitchFamily="34" charset="0"/>
            </a:endParaRPr>
          </a:p>
        </p:txBody>
      </p:sp>
      <p:pic>
        <p:nvPicPr>
          <p:cNvPr id="612356" name="Picture 2" descr="F:\My Pictures\42-2248146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7" y="1143004"/>
            <a:ext cx="4357687"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5 PEMBINAAN Penginjilan &amp; Tindak Lanjut Dasar\1 MODEL\Meekness &amp; Truth, Conversational Evangelism\ce-book.jpg"/>
          <p:cNvPicPr>
            <a:picLocks noChangeAspect="1" noChangeArrowheads="1"/>
          </p:cNvPicPr>
          <p:nvPr/>
        </p:nvPicPr>
        <p:blipFill>
          <a:blip r:embed="rId4"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cs typeface="Tahoma" pitchFamily="34" charset="0"/>
              </a:rPr>
              <a:t>Conversational </a:t>
            </a:r>
            <a:r>
              <a:rPr lang="id-ID" sz="2000" b="1" u="none" dirty="0">
                <a:solidFill>
                  <a:prstClr val="black"/>
                </a:solidFill>
                <a:latin typeface="Candara" pitchFamily="34" charset="0"/>
                <a:cs typeface="Tahoma" pitchFamily="34" charset="0"/>
              </a:rPr>
              <a:t>EVANGELISM</a:t>
            </a:r>
          </a:p>
        </p:txBody>
      </p:sp>
      <p:pic>
        <p:nvPicPr>
          <p:cNvPr id="10" name="Picture 8" descr="mt_mini_032209"/>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540"/>
            <a:ext cx="517525" cy="525463"/>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C:\Users\Gloria\Desktop\ce-boo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4546" name="Rectangle 2"/>
          <p:cNvSpPr>
            <a:spLocks noGrp="1" noChangeArrowheads="1"/>
          </p:cNvSpPr>
          <p:nvPr>
            <p:ph type="title"/>
          </p:nvPr>
        </p:nvSpPr>
        <p:spPr>
          <a:xfrm>
            <a:off x="214317" y="71438"/>
            <a:ext cx="8929687" cy="1143000"/>
          </a:xfrm>
          <a:extLst/>
        </p:spPr>
        <p:txBody>
          <a:bodyPr rtlCol="0">
            <a:normAutofit/>
          </a:bodyPr>
          <a:lstStyle/>
          <a:p>
            <a:pPr algn="ctr" eaLnBrk="1" fontAlgn="auto" hangingPunct="1">
              <a:spcAft>
                <a:spcPts val="0"/>
              </a:spcAft>
              <a:defRPr/>
            </a:pPr>
            <a:r>
              <a:rPr lang="en-US" altLang="zh-TW" sz="3600" i="1" dirty="0" smtClean="0">
                <a:ea typeface="+mj-ea"/>
                <a:cs typeface="+mj-cs"/>
              </a:rPr>
              <a:t>REMEMBER THE THREE D’S</a:t>
            </a:r>
            <a:endParaRPr lang="en-US" altLang="zh-TW" sz="3600" i="1" dirty="0">
              <a:ea typeface="+mj-ea"/>
              <a:cs typeface="+mj-cs"/>
            </a:endParaRPr>
          </a:p>
        </p:txBody>
      </p:sp>
    </p:spTree>
    <p:extLst>
      <p:ext uri="{BB962C8B-B14F-4D97-AF65-F5344CB8AC3E}">
        <p14:creationId xmlns:p14="http://schemas.microsoft.com/office/powerpoint/2010/main" val="1761716777"/>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618498" name="Rectangle 2"/>
          <p:cNvSpPr>
            <a:spLocks noChangeArrowheads="1"/>
          </p:cNvSpPr>
          <p:nvPr/>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u="none" dirty="0">
              <a:solidFill>
                <a:srgbClr val="000000"/>
              </a:solidFill>
              <a:latin typeface="Tahoma" pitchFamily="34" charset="0"/>
              <a:cs typeface="Tahoma" pitchFamily="34" charset="0"/>
            </a:endParaRPr>
          </a:p>
        </p:txBody>
      </p:sp>
      <p:pic>
        <p:nvPicPr>
          <p:cNvPr id="252931" name="Picture 7" descr="mt_mini_032209"/>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6" y="228600"/>
            <a:ext cx="1127125" cy="1143000"/>
          </a:xfrm>
          <a:prstGeom prst="rect">
            <a:avLst/>
          </a:prstGeom>
          <a:noFill/>
          <a:ln w="9525">
            <a:noFill/>
            <a:miter lim="800000"/>
            <a:headEnd/>
            <a:tailEnd/>
          </a:ln>
          <a:effectLst>
            <a:outerShdw blurRad="63500" dist="29783" dir="3885598" algn="ctr" rotWithShape="0">
              <a:schemeClr val="tx1">
                <a:alpha val="74998"/>
              </a:schemeClr>
            </a:outerShdw>
          </a:effectLst>
        </p:spPr>
      </p:pic>
      <p:sp>
        <p:nvSpPr>
          <p:cNvPr id="618500" name="Rectangle 2"/>
          <p:cNvSpPr>
            <a:spLocks noGrp="1" noChangeArrowheads="1"/>
          </p:cNvSpPr>
          <p:nvPr>
            <p:ph type="body" idx="4294967295"/>
          </p:nvPr>
        </p:nvSpPr>
        <p:spPr>
          <a:xfrm>
            <a:off x="376240" y="2289175"/>
            <a:ext cx="8389937" cy="3154363"/>
          </a:xfrm>
        </p:spPr>
        <p:txBody>
          <a:bodyPr/>
          <a:lstStyle/>
          <a:p>
            <a:pPr marL="533400" indent="-533400" eaLnBrk="1" hangingPunct="1">
              <a:buFontTx/>
              <a:buNone/>
            </a:pPr>
            <a:r>
              <a:rPr lang="en-US" altLang="ja-JP" sz="4000" dirty="0" smtClean="0">
                <a:solidFill>
                  <a:schemeClr val="tx1"/>
                </a:solidFill>
                <a:ea typeface="MS PGothic" pitchFamily="34" charset="-128"/>
              </a:rPr>
              <a:t>	“</a:t>
            </a:r>
            <a:r>
              <a:rPr lang="en-US" altLang="ja-JP" dirty="0" smtClean="0">
                <a:solidFill>
                  <a:schemeClr val="tx1"/>
                </a:solidFill>
                <a:ea typeface="MS PGothic" pitchFamily="34" charset="-128"/>
              </a:rPr>
              <a:t>Jesus answered her, "If you knew the gift of God and who it is that asks you for a drink, you would have asked him and he would have given you living water</a:t>
            </a:r>
            <a:r>
              <a:rPr lang="en-US" altLang="ja-JP" sz="4000" dirty="0" smtClean="0">
                <a:solidFill>
                  <a:schemeClr val="tx1"/>
                </a:solidFill>
                <a:ea typeface="MS PGothic" pitchFamily="34" charset="-128"/>
              </a:rPr>
              <a:t>.” </a:t>
            </a:r>
          </a:p>
          <a:p>
            <a:pPr marL="533400" indent="-533400" eaLnBrk="1" hangingPunct="1">
              <a:buFontTx/>
              <a:buNone/>
            </a:pPr>
            <a:endParaRPr lang="en-US" altLang="ja-JP" sz="4000" dirty="0" smtClean="0">
              <a:solidFill>
                <a:schemeClr val="tx1"/>
              </a:solidFill>
              <a:ea typeface="MS PGothic" pitchFamily="34" charset="-128"/>
            </a:endParaRPr>
          </a:p>
          <a:p>
            <a:pPr marL="533400" indent="-533400" eaLnBrk="1" hangingPunct="1">
              <a:buFontTx/>
              <a:buNone/>
            </a:pPr>
            <a:r>
              <a:rPr lang="en-US" altLang="ja-JP" sz="4000" dirty="0" smtClean="0">
                <a:solidFill>
                  <a:schemeClr val="tx1"/>
                </a:solidFill>
                <a:ea typeface="MS PGothic" pitchFamily="34" charset="-128"/>
              </a:rPr>
              <a:t>	</a:t>
            </a:r>
            <a:r>
              <a:rPr lang="en-US" altLang="ja-JP" dirty="0" smtClean="0">
                <a:solidFill>
                  <a:schemeClr val="tx1"/>
                </a:solidFill>
                <a:ea typeface="MS PGothic" pitchFamily="34" charset="-128"/>
              </a:rPr>
              <a:t>Jn. 4: 10 N.I.V.</a:t>
            </a:r>
          </a:p>
        </p:txBody>
      </p:sp>
      <p:sp>
        <p:nvSpPr>
          <p:cNvPr id="618501" name="Rectangle 3"/>
          <p:cNvSpPr>
            <a:spLocks noChangeArrowheads="1"/>
          </p:cNvSpPr>
          <p:nvPr/>
        </p:nvSpPr>
        <p:spPr bwMode="auto">
          <a:xfrm>
            <a:off x="392116" y="340165"/>
            <a:ext cx="83899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altLang="ja-JP" sz="3600" b="1" u="none" dirty="0">
                <a:solidFill>
                  <a:srgbClr val="FFFFFF"/>
                </a:solidFill>
                <a:latin typeface="Tahoma" pitchFamily="34" charset="0"/>
                <a:ea typeface="MS PGothic" pitchFamily="34" charset="-128"/>
              </a:rPr>
              <a:t>Hook Their Interest…</a:t>
            </a:r>
          </a:p>
        </p:txBody>
      </p:sp>
    </p:spTree>
    <p:extLst>
      <p:ext uri="{BB962C8B-B14F-4D97-AF65-F5344CB8AC3E}">
        <p14:creationId xmlns:p14="http://schemas.microsoft.com/office/powerpoint/2010/main" val="4249822593"/>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Ask the kind of thought </a:t>
            </a:r>
            <a:r>
              <a:rPr lang="en-US" sz="1800" u="none" dirty="0">
                <a:solidFill>
                  <a:srgbClr val="663300"/>
                </a:solidFill>
                <a:latin typeface="Century Gothic" pitchFamily="34" charset="0"/>
              </a:rPr>
              <a:t>provoking </a:t>
            </a:r>
            <a:r>
              <a:rPr lang="en-US" sz="18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a:solidFill>
                  <a:srgbClr val="663300"/>
                </a:solidFill>
                <a:latin typeface="Century Gothic" pitchFamily="34" charset="0"/>
              </a:rPr>
              <a:t>Keep the three D’s in mind in </a:t>
            </a:r>
            <a:r>
              <a:rPr lang="en-US" sz="1800" u="none" dirty="0" smtClean="0">
                <a:solidFill>
                  <a:srgbClr val="663300"/>
                </a:solidFill>
                <a:latin typeface="Century Gothic" pitchFamily="34" charset="0"/>
              </a:rPr>
              <a:t>asking questions.</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3600" b="1" u="none" dirty="0">
                <a:solidFill>
                  <a:srgbClr val="663300"/>
                </a:solidFill>
                <a:latin typeface="Century Gothic" pitchFamily="34" charset="0"/>
              </a:rPr>
              <a:t>Determine what kind </a:t>
            </a:r>
            <a:r>
              <a:rPr lang="en-US" sz="3600" b="1" u="none" dirty="0" smtClean="0">
                <a:solidFill>
                  <a:srgbClr val="663300"/>
                </a:solidFill>
                <a:latin typeface="Century Gothic" pitchFamily="34" charset="0"/>
              </a:rPr>
              <a:t>of </a:t>
            </a:r>
            <a:r>
              <a:rPr lang="en-US" sz="3600" b="1" u="none" dirty="0">
                <a:solidFill>
                  <a:srgbClr val="663300"/>
                </a:solidFill>
                <a:latin typeface="Century Gothic" pitchFamily="34" charset="0"/>
              </a:rPr>
              <a:t>evidence isn’t </a:t>
            </a:r>
            <a:r>
              <a:rPr lang="en-US" sz="3600" b="1" u="none" dirty="0" smtClean="0">
                <a:solidFill>
                  <a:srgbClr val="663300"/>
                </a:solidFill>
                <a:latin typeface="Century Gothic" pitchFamily="34" charset="0"/>
              </a:rPr>
              <a:t>necessary.</a:t>
            </a:r>
          </a:p>
        </p:txBody>
      </p:sp>
    </p:spTree>
    <p:extLst>
      <p:ext uri="{BB962C8B-B14F-4D97-AF65-F5344CB8AC3E}">
        <p14:creationId xmlns:p14="http://schemas.microsoft.com/office/powerpoint/2010/main" val="91250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5730" name="Picture 2" descr="C:\Users\Dave\Documents\Meekness\C.D\C.D. Revisions\June 2003\C.D.April2003\graphics\Peashooter\jpegs\With Text\peashooter_print_withtex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220200" cy="731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16884"/>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Ask the kind of thought </a:t>
            </a:r>
            <a:r>
              <a:rPr lang="en-US" sz="1800" u="none" dirty="0">
                <a:solidFill>
                  <a:srgbClr val="663300"/>
                </a:solidFill>
                <a:latin typeface="Century Gothic" pitchFamily="34" charset="0"/>
              </a:rPr>
              <a:t>provoking </a:t>
            </a:r>
            <a:r>
              <a:rPr lang="en-US" sz="18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a:solidFill>
                  <a:srgbClr val="663300"/>
                </a:solidFill>
                <a:latin typeface="Century Gothic" pitchFamily="34" charset="0"/>
              </a:rPr>
              <a:t>Keep the three D’s in mind in </a:t>
            </a:r>
            <a:r>
              <a:rPr lang="en-US" sz="1800" u="none" dirty="0" smtClean="0">
                <a:solidFill>
                  <a:srgbClr val="663300"/>
                </a:solidFill>
                <a:latin typeface="Century Gothic" pitchFamily="34" charset="0"/>
              </a:rPr>
              <a:t>asking questions.</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2800" b="1" u="none" dirty="0">
                <a:solidFill>
                  <a:srgbClr val="663300"/>
                </a:solidFill>
                <a:latin typeface="Century Gothic" pitchFamily="34" charset="0"/>
              </a:rPr>
              <a:t>Determine what kind </a:t>
            </a:r>
            <a:r>
              <a:rPr lang="en-US" sz="2800" b="1" u="none" dirty="0" smtClean="0">
                <a:solidFill>
                  <a:srgbClr val="663300"/>
                </a:solidFill>
                <a:latin typeface="Century Gothic" pitchFamily="34" charset="0"/>
              </a:rPr>
              <a:t>of </a:t>
            </a:r>
            <a:r>
              <a:rPr lang="en-US" sz="2800" b="1" u="none" dirty="0">
                <a:solidFill>
                  <a:srgbClr val="663300"/>
                </a:solidFill>
                <a:latin typeface="Century Gothic" pitchFamily="34" charset="0"/>
              </a:rPr>
              <a:t>evidence isn’t </a:t>
            </a:r>
            <a:r>
              <a:rPr lang="en-US" sz="2800" b="1" u="none" dirty="0" smtClean="0">
                <a:solidFill>
                  <a:srgbClr val="663300"/>
                </a:solidFill>
                <a:latin typeface="Century Gothic" pitchFamily="34" charset="0"/>
              </a:rPr>
              <a:t>necessary.</a:t>
            </a:r>
          </a:p>
          <a:p>
            <a:pPr algn="l"/>
            <a:endParaRPr lang="en-US" sz="2400" b="1" u="none" dirty="0">
              <a:solidFill>
                <a:srgbClr val="663300"/>
              </a:solidFill>
              <a:latin typeface="Century Gothic" pitchFamily="34" charset="0"/>
            </a:endParaRPr>
          </a:p>
          <a:p>
            <a:pPr algn="l"/>
            <a:r>
              <a:rPr lang="en-US" sz="2800" b="1" u="none" dirty="0">
                <a:solidFill>
                  <a:srgbClr val="663300"/>
                </a:solidFill>
                <a:latin typeface="Century Gothic" pitchFamily="34" charset="0"/>
              </a:rPr>
              <a:t>	*	Remember that in the world </a:t>
            </a:r>
            <a:r>
              <a:rPr lang="en-US" sz="2800" b="1" u="none" dirty="0" smtClean="0">
                <a:solidFill>
                  <a:srgbClr val="663300"/>
                </a:solidFill>
                <a:latin typeface="Century Gothic" pitchFamily="34" charset="0"/>
              </a:rPr>
              <a:t>we 				live </a:t>
            </a:r>
            <a:r>
              <a:rPr lang="en-US" sz="2800" b="1" u="none" dirty="0">
                <a:solidFill>
                  <a:srgbClr val="663300"/>
                </a:solidFill>
                <a:latin typeface="Century Gothic" pitchFamily="34" charset="0"/>
              </a:rPr>
              <a:t>in…less is more</a:t>
            </a:r>
            <a:r>
              <a:rPr lang="en-US" sz="2800" b="1" u="none" dirty="0" smtClean="0">
                <a:solidFill>
                  <a:srgbClr val="663300"/>
                </a:solidFill>
                <a:latin typeface="Century Gothic" pitchFamily="34" charset="0"/>
              </a:rPr>
              <a:t>!</a:t>
            </a:r>
          </a:p>
          <a:p>
            <a:pPr algn="l"/>
            <a:endParaRPr lang="en-US" altLang="zh-TW" sz="2800" u="none" dirty="0">
              <a:solidFill>
                <a:srgbClr val="663300"/>
              </a:solidFill>
              <a:latin typeface="Century Gothic" pitchFamily="34" charset="0"/>
              <a:ea typeface="PMingLiU" pitchFamily="18" charset="-120"/>
            </a:endParaRPr>
          </a:p>
          <a:p>
            <a:pPr algn="l"/>
            <a:r>
              <a:rPr lang="en-US" altLang="zh-TW" sz="2800" b="1" u="none" dirty="0" smtClean="0">
                <a:solidFill>
                  <a:srgbClr val="663300"/>
                </a:solidFill>
                <a:latin typeface="Century Gothic" pitchFamily="34" charset="0"/>
                <a:ea typeface="PMingLiU" pitchFamily="18" charset="-120"/>
              </a:rPr>
              <a:t>	*	Sometimes a softer apologetic approach 		is better in your first witnessing encounter.</a:t>
            </a:r>
            <a:endParaRPr lang="en-US" altLang="zh-TW" sz="2800" b="1" u="none" dirty="0">
              <a:solidFill>
                <a:srgbClr val="003399"/>
              </a:solidFill>
              <a:latin typeface="Century Gothic" pitchFamily="34" charset="0"/>
              <a:ea typeface="PMingLiU" pitchFamily="18" charset="-120"/>
            </a:endParaRP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2921282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 calcmode="lin" valueType="num">
                                      <p:cBhvr additive="base">
                                        <p:cTn id="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anim calcmode="lin" valueType="num">
                                      <p:cBhvr additive="base">
                                        <p:cTn id="1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E8"/>
        </a:solidFill>
        <a:effectLst/>
      </p:bgPr>
    </p:bg>
    <p:spTree>
      <p:nvGrpSpPr>
        <p:cNvPr id="1" name=""/>
        <p:cNvGrpSpPr/>
        <p:nvPr/>
      </p:nvGrpSpPr>
      <p:grpSpPr>
        <a:xfrm>
          <a:off x="0" y="0"/>
          <a:ext cx="0" cy="0"/>
          <a:chOff x="0" y="0"/>
          <a:chExt cx="0" cy="0"/>
        </a:xfrm>
      </p:grpSpPr>
      <p:sp>
        <p:nvSpPr>
          <p:cNvPr id="1540098" name="Rectangle 2"/>
          <p:cNvSpPr>
            <a:spLocks noGrp="1" noChangeArrowheads="1"/>
          </p:cNvSpPr>
          <p:nvPr>
            <p:ph type="title"/>
          </p:nvPr>
        </p:nvSpPr>
        <p:spPr>
          <a:xfrm>
            <a:off x="533400" y="228600"/>
            <a:ext cx="8382000" cy="762000"/>
          </a:xfrm>
        </p:spPr>
        <p:txBody>
          <a:bodyPr>
            <a:noAutofit/>
          </a:bodyPr>
          <a:lstStyle/>
          <a:p>
            <a:r>
              <a:rPr lang="en-US" altLang="zh-TW" sz="4800" b="1" dirty="0" smtClean="0">
                <a:solidFill>
                  <a:srgbClr val="FFFF00"/>
                </a:solidFill>
              </a:rPr>
              <a:t>An Apologetic “Lite” Question…</a:t>
            </a:r>
            <a:endParaRPr lang="en-US" altLang="zh-TW" sz="4800" b="1" dirty="0">
              <a:solidFill>
                <a:srgbClr val="FFFF00"/>
              </a:solidFill>
            </a:endParaRPr>
          </a:p>
        </p:txBody>
      </p:sp>
      <p:sp>
        <p:nvSpPr>
          <p:cNvPr id="1540099" name="Rectangle 3"/>
          <p:cNvSpPr>
            <a:spLocks noGrp="1" noChangeArrowheads="1"/>
          </p:cNvSpPr>
          <p:nvPr>
            <p:ph idx="1"/>
          </p:nvPr>
        </p:nvSpPr>
        <p:spPr>
          <a:xfrm>
            <a:off x="806668" y="1207540"/>
            <a:ext cx="7738242" cy="4877949"/>
          </a:xfrm>
        </p:spPr>
        <p:txBody>
          <a:bodyPr>
            <a:normAutofit lnSpcReduction="10000"/>
          </a:bodyPr>
          <a:lstStyle/>
          <a:p>
            <a:pPr>
              <a:buFontTx/>
              <a:buNone/>
            </a:pPr>
            <a:r>
              <a:rPr lang="zh-TW" altLang="en-US" i="1" dirty="0" smtClean="0">
                <a:solidFill>
                  <a:srgbClr val="FFFFFF"/>
                </a:solidFill>
                <a:latin typeface="Arial"/>
              </a:rPr>
              <a:t>“</a:t>
            </a:r>
            <a:r>
              <a:rPr lang="en-US" altLang="zh-TW" i="1" dirty="0" smtClean="0">
                <a:solidFill>
                  <a:srgbClr val="FFFFFF"/>
                </a:solidFill>
                <a:latin typeface="Arial"/>
              </a:rPr>
              <a:t>If you were coming to the end of your life and you met Jesus and other religious leaders, who’s advice would you take?</a:t>
            </a:r>
          </a:p>
          <a:p>
            <a:pPr>
              <a:buFontTx/>
              <a:buNone/>
            </a:pPr>
            <a:endParaRPr lang="en-US" altLang="zh-TW" sz="3900" i="1" dirty="0">
              <a:solidFill>
                <a:srgbClr val="FFFFFF"/>
              </a:solidFill>
              <a:latin typeface="Arial"/>
            </a:endParaRPr>
          </a:p>
          <a:p>
            <a:pPr>
              <a:buFontTx/>
              <a:buNone/>
            </a:pPr>
            <a:r>
              <a:rPr lang="en-US" altLang="zh-TW" sz="3900" i="1" dirty="0">
                <a:solidFill>
                  <a:srgbClr val="FFFFFF"/>
                </a:solidFill>
                <a:latin typeface="Arial"/>
              </a:rPr>
              <a:t>	</a:t>
            </a:r>
            <a:r>
              <a:rPr lang="en-US" altLang="zh-TW" sz="3900" i="1" dirty="0" smtClean="0">
                <a:solidFill>
                  <a:srgbClr val="FFFFFF"/>
                </a:solidFill>
                <a:latin typeface="Arial"/>
              </a:rPr>
              <a:t>Wouldn’t you take the advice of the person who’s been to the other side and come back to tell us about it?</a:t>
            </a:r>
            <a:endParaRPr lang="en-US" altLang="zh-TW" sz="3900" dirty="0">
              <a:solidFill>
                <a:srgbClr val="FFFFFF"/>
              </a:solidFill>
            </a:endParaRPr>
          </a:p>
        </p:txBody>
      </p:sp>
    </p:spTree>
    <p:extLst>
      <p:ext uri="{BB962C8B-B14F-4D97-AF65-F5344CB8AC3E}">
        <p14:creationId xmlns:p14="http://schemas.microsoft.com/office/powerpoint/2010/main" val="3819413175"/>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0099">
                                            <p:txEl>
                                              <p:pRg st="2" end="2"/>
                                            </p:txEl>
                                          </p:spTgt>
                                        </p:tgtEl>
                                        <p:attrNameLst>
                                          <p:attrName>style.visibility</p:attrName>
                                        </p:attrNameLst>
                                      </p:cBhvr>
                                      <p:to>
                                        <p:strVal val="visible"/>
                                      </p:to>
                                    </p:set>
                                    <p:anim calcmode="lin" valueType="num">
                                      <p:cBhvr additive="base">
                                        <p:cTn id="7" dur="500" fill="hold"/>
                                        <p:tgtEl>
                                          <p:spTgt spid="15400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0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0387" name="Picture 2" descr="F:\My Pictures\OBJECTS\hsehold-offc-tool\household\tvOS26105.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9438" y="682625"/>
            <a:ext cx="5084762"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00298" y="3019854"/>
            <a:ext cx="3429024" cy="1754326"/>
          </a:xfrm>
          <a:prstGeom prst="rect">
            <a:avLst/>
          </a:prstGeom>
        </p:spPr>
        <p:txBody>
          <a:bodyPr>
            <a:spAutoFit/>
          </a:bodyPr>
          <a:lstStyle/>
          <a:p>
            <a:pPr eaLnBrk="1" fontAlgn="auto" hangingPunct="1">
              <a:spcBef>
                <a:spcPts val="0"/>
              </a:spcBef>
              <a:spcAft>
                <a:spcPts val="0"/>
              </a:spcAft>
              <a:defRPr/>
            </a:pPr>
            <a:r>
              <a:rPr lang="en-US" altLang="zh-TW" sz="3600" u="none"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Dr. Norman Geisler and </a:t>
            </a:r>
          </a:p>
          <a:p>
            <a:pPr eaLnBrk="1" fontAlgn="auto" hangingPunct="1">
              <a:spcBef>
                <a:spcPts val="0"/>
              </a:spcBef>
              <a:spcAft>
                <a:spcPts val="0"/>
              </a:spcAft>
              <a:defRPr/>
            </a:pPr>
            <a:r>
              <a:rPr lang="en-US" altLang="zh-TW" sz="3600" u="none"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Paul Kurtz </a:t>
            </a:r>
            <a:endParaRPr lang="id-ID"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endParaRPr>
          </a:p>
        </p:txBody>
      </p:sp>
    </p:spTree>
    <p:extLst>
      <p:ext uri="{BB962C8B-B14F-4D97-AF65-F5344CB8AC3E}">
        <p14:creationId xmlns:p14="http://schemas.microsoft.com/office/powerpoint/2010/main" val="2860909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0" y="0"/>
            <a:ext cx="9144000" cy="6858000"/>
          </a:xfrm>
          <a:prstGeom prst="rect">
            <a:avLst/>
          </a:prstGeom>
          <a:solidFill>
            <a:srgbClr val="791D35">
              <a:alpha val="70000"/>
            </a:srgbClr>
          </a:solidFill>
          <a:ln w="9525">
            <a:solidFill>
              <a:schemeClr val="tx1"/>
            </a:solidFill>
            <a:miter lim="800000"/>
            <a:headEnd/>
            <a:tailEnd/>
          </a:ln>
          <a:effectLst/>
        </p:spPr>
        <p:txBody>
          <a:bodyPr wrap="none" anchor="ctr"/>
          <a:lstStyle/>
          <a:p>
            <a:pPr algn="l">
              <a:spcBef>
                <a:spcPct val="20000"/>
              </a:spcBef>
              <a:buFontTx/>
              <a:buChar char="•"/>
              <a:defRPr/>
            </a:pPr>
            <a:endParaRPr kumimoji="1" lang="en-US" sz="3000" u="none">
              <a:solidFill>
                <a:srgbClr val="000000"/>
              </a:solidFill>
              <a:effectLst>
                <a:outerShdw blurRad="38100" dist="38100" dir="2700000" algn="tl">
                  <a:srgbClr val="000000">
                    <a:alpha val="43137"/>
                  </a:srgbClr>
                </a:outerShdw>
              </a:effectLst>
              <a:latin typeface="Tahoma" pitchFamily="34" charset="0"/>
              <a:ea typeface="PMingLiU" pitchFamily="18" charset="-120"/>
            </a:endParaRPr>
          </a:p>
        </p:txBody>
      </p:sp>
      <p:sp>
        <p:nvSpPr>
          <p:cNvPr id="64515" name="Text Box 3"/>
          <p:cNvSpPr txBox="1">
            <a:spLocks noChangeArrowheads="1"/>
          </p:cNvSpPr>
          <p:nvPr/>
        </p:nvSpPr>
        <p:spPr bwMode="auto">
          <a:xfrm>
            <a:off x="252250" y="304827"/>
            <a:ext cx="8586952" cy="1354217"/>
          </a:xfrm>
          <a:prstGeom prst="rect">
            <a:avLst/>
          </a:prstGeom>
          <a:solidFill>
            <a:srgbClr val="EDB7C8"/>
          </a:solidFill>
          <a:ln w="31750">
            <a:solidFill>
              <a:schemeClr val="tx1"/>
            </a:solidFill>
            <a:miter lim="800000"/>
            <a:headEnd/>
            <a:tailEnd/>
          </a:ln>
        </p:spPr>
        <p:txBody>
          <a:bodyPr wrap="square">
            <a:spAutoFit/>
          </a:bodyPr>
          <a:lstStyle>
            <a:lvl1pPr>
              <a:defRPr kumimoji="1" sz="3000">
                <a:solidFill>
                  <a:schemeClr val="tx1"/>
                </a:solidFill>
                <a:latin typeface="Tahoma" pitchFamily="34" charset="0"/>
                <a:cs typeface="Arial" pitchFamily="34" charset="0"/>
              </a:defRPr>
            </a:lvl1pPr>
            <a:lvl2pPr marL="742950" indent="-285750">
              <a:defRPr kumimoji="1" sz="3000">
                <a:solidFill>
                  <a:schemeClr val="tx1"/>
                </a:solidFill>
                <a:latin typeface="Tahoma" pitchFamily="34" charset="0"/>
                <a:cs typeface="Arial" pitchFamily="34" charset="0"/>
              </a:defRPr>
            </a:lvl2pPr>
            <a:lvl3pPr marL="1143000" indent="-228600">
              <a:defRPr kumimoji="1" sz="3000">
                <a:solidFill>
                  <a:schemeClr val="tx1"/>
                </a:solidFill>
                <a:latin typeface="Tahoma" pitchFamily="34" charset="0"/>
                <a:cs typeface="Arial" pitchFamily="34" charset="0"/>
              </a:defRPr>
            </a:lvl3pPr>
            <a:lvl4pPr marL="1600200" indent="-228600">
              <a:defRPr kumimoji="1" sz="3000">
                <a:solidFill>
                  <a:schemeClr val="tx1"/>
                </a:solidFill>
                <a:latin typeface="Tahoma" pitchFamily="34" charset="0"/>
                <a:cs typeface="Arial" pitchFamily="34" charset="0"/>
              </a:defRPr>
            </a:lvl4pPr>
            <a:lvl5pPr marL="2057400" indent="-228600">
              <a:defRPr kumimoji="1" sz="3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9pPr>
          </a:lstStyle>
          <a:p>
            <a:pPr marL="285750" indent="-285750" algn="l" eaLnBrk="1" hangingPunct="1">
              <a:buFont typeface="Wingdings 2" pitchFamily="18" charset="2"/>
              <a:buChar char=""/>
            </a:pPr>
            <a:r>
              <a:rPr kumimoji="0" lang="en-US" sz="1800" u="none" dirty="0" smtClean="0">
                <a:solidFill>
                  <a:srgbClr val="000000"/>
                </a:solidFill>
                <a:latin typeface="Arial" pitchFamily="34" charset="0"/>
                <a:ea typeface="PMingLiU" pitchFamily="18" charset="-120"/>
              </a:rPr>
              <a:t>The </a:t>
            </a:r>
            <a:r>
              <a:rPr kumimoji="0" lang="en-US" sz="1800" u="none" dirty="0">
                <a:solidFill>
                  <a:srgbClr val="000000"/>
                </a:solidFill>
                <a:latin typeface="Arial" pitchFamily="34" charset="0"/>
                <a:ea typeface="PMingLiU" pitchFamily="18" charset="-120"/>
              </a:rPr>
              <a:t>well-known </a:t>
            </a:r>
            <a:r>
              <a:rPr kumimoji="0" lang="en-US" altLang="zh-CN" sz="1800" u="none" dirty="0">
                <a:solidFill>
                  <a:srgbClr val="000000"/>
                </a:solidFill>
                <a:latin typeface="Arial" pitchFamily="34" charset="0"/>
                <a:ea typeface="SimSun" pitchFamily="2" charset="-122"/>
              </a:rPr>
              <a:t>and </a:t>
            </a:r>
            <a:r>
              <a:rPr kumimoji="0" lang="en-US" sz="1800" u="none" dirty="0">
                <a:solidFill>
                  <a:srgbClr val="000000"/>
                </a:solidFill>
                <a:latin typeface="Arial" pitchFamily="34" charset="0"/>
                <a:ea typeface="PMingLiU" pitchFamily="18" charset="-120"/>
              </a:rPr>
              <a:t>outspoken </a:t>
            </a:r>
            <a:r>
              <a:rPr kumimoji="0" lang="en-US" altLang="zh-CN" sz="1800" u="none" dirty="0">
                <a:solidFill>
                  <a:srgbClr val="000000"/>
                </a:solidFill>
                <a:latin typeface="Arial" pitchFamily="34" charset="0"/>
                <a:ea typeface="SimSun" pitchFamily="2" charset="-122"/>
              </a:rPr>
              <a:t>skeptic</a:t>
            </a:r>
            <a:r>
              <a:rPr kumimoji="0" lang="en-US" sz="1800" u="none" dirty="0">
                <a:solidFill>
                  <a:srgbClr val="000000"/>
                </a:solidFill>
                <a:latin typeface="Arial" pitchFamily="34" charset="0"/>
                <a:ea typeface="PMingLiU" pitchFamily="18" charset="-120"/>
              </a:rPr>
              <a:t> </a:t>
            </a:r>
            <a:r>
              <a:rPr kumimoji="0" lang="en-US" sz="1800" b="1" u="none" dirty="0">
                <a:solidFill>
                  <a:srgbClr val="000000"/>
                </a:solidFill>
                <a:latin typeface="Arial" pitchFamily="34" charset="0"/>
                <a:ea typeface="PMingLiU" pitchFamily="18" charset="-120"/>
              </a:rPr>
              <a:t>Anthony Flew</a:t>
            </a:r>
            <a:r>
              <a:rPr kumimoji="0" lang="en-US" sz="1800" u="none" dirty="0">
                <a:solidFill>
                  <a:srgbClr val="000000"/>
                </a:solidFill>
                <a:latin typeface="Arial" pitchFamily="34" charset="0"/>
                <a:ea typeface="PMingLiU" pitchFamily="18" charset="-120"/>
              </a:rPr>
              <a:t> </a:t>
            </a:r>
            <a:r>
              <a:rPr kumimoji="0" lang="en-US" altLang="zh-CN" sz="1800" u="none" dirty="0">
                <a:solidFill>
                  <a:srgbClr val="000000"/>
                </a:solidFill>
                <a:latin typeface="Arial" pitchFamily="34" charset="0"/>
                <a:ea typeface="SimSun" pitchFamily="2" charset="-122"/>
              </a:rPr>
              <a:t>changed his mind</a:t>
            </a:r>
            <a:r>
              <a:rPr kumimoji="0" lang="en-US" sz="1800" u="none" dirty="0">
                <a:solidFill>
                  <a:srgbClr val="000000"/>
                </a:solidFill>
                <a:latin typeface="Arial" pitchFamily="34" charset="0"/>
                <a:ea typeface="PMingLiU" pitchFamily="18" charset="-120"/>
              </a:rPr>
              <a:t> in 2004</a:t>
            </a:r>
            <a:r>
              <a:rPr kumimoji="0" lang="en-US" altLang="zh-CN" sz="1800" u="none" dirty="0">
                <a:solidFill>
                  <a:srgbClr val="000000"/>
                </a:solidFill>
                <a:latin typeface="Arial" pitchFamily="34" charset="0"/>
                <a:ea typeface="SimSun" pitchFamily="2" charset="-122"/>
              </a:rPr>
              <a:t>. He now is convinced life has been designed.</a:t>
            </a:r>
            <a:r>
              <a:rPr kumimoji="0" lang="en-US" sz="1800" u="none" dirty="0">
                <a:solidFill>
                  <a:srgbClr val="000000"/>
                </a:solidFill>
                <a:latin typeface="Arial" pitchFamily="34" charset="0"/>
                <a:ea typeface="PMingLiU" pitchFamily="18" charset="-120"/>
              </a:rPr>
              <a:t> </a:t>
            </a:r>
            <a:endParaRPr kumimoji="0" lang="en-US" sz="1800" u="none" dirty="0" smtClean="0">
              <a:solidFill>
                <a:srgbClr val="000000"/>
              </a:solidFill>
              <a:latin typeface="Arial" pitchFamily="34" charset="0"/>
              <a:ea typeface="PMingLiU" pitchFamily="18" charset="-120"/>
            </a:endParaRPr>
          </a:p>
          <a:p>
            <a:pPr marL="285750" indent="-285750" algn="l" eaLnBrk="1" hangingPunct="1">
              <a:buFont typeface="Wingdings 2" pitchFamily="18" charset="2"/>
              <a:buChar char=""/>
            </a:pPr>
            <a:r>
              <a:rPr kumimoji="0" lang="en-US" sz="2800" b="1" u="none" dirty="0">
                <a:solidFill>
                  <a:srgbClr val="000000"/>
                </a:solidFill>
                <a:latin typeface="Arial" pitchFamily="34" charset="0"/>
                <a:ea typeface="PMingLiU" pitchFamily="18" charset="-120"/>
                <a:hlinkClick r:id="rId3"/>
              </a:rPr>
              <a:t>http://</a:t>
            </a:r>
            <a:r>
              <a:rPr kumimoji="0" lang="en-US" sz="2800" b="1" u="none" dirty="0" smtClean="0">
                <a:solidFill>
                  <a:srgbClr val="000000"/>
                </a:solidFill>
                <a:latin typeface="Arial" pitchFamily="34" charset="0"/>
                <a:ea typeface="PMingLiU" pitchFamily="18" charset="-120"/>
                <a:hlinkClick r:id="rId3"/>
              </a:rPr>
              <a:t>www.youtube.com/watch?v=X1e4FUhfHiU</a:t>
            </a:r>
            <a:endParaRPr kumimoji="0" lang="en-US" sz="2800" b="1" u="none" dirty="0" smtClean="0">
              <a:solidFill>
                <a:srgbClr val="000000"/>
              </a:solidFill>
              <a:latin typeface="Arial" pitchFamily="34" charset="0"/>
              <a:ea typeface="PMingLiU" pitchFamily="18" charset="-120"/>
            </a:endParaRPr>
          </a:p>
          <a:p>
            <a:pPr algn="l" eaLnBrk="1" hangingPunct="1"/>
            <a:endParaRPr kumimoji="0" lang="en-US" sz="1800" u="none" dirty="0">
              <a:solidFill>
                <a:srgbClr val="000000"/>
              </a:solidFill>
              <a:latin typeface="Arial" pitchFamily="34" charset="0"/>
              <a:ea typeface="PMingLiU" pitchFamily="18" charset="-120"/>
            </a:endParaRPr>
          </a:p>
        </p:txBody>
      </p:sp>
      <p:pic>
        <p:nvPicPr>
          <p:cNvPr id="516100" name="Picture 4" descr="Antony_Flew_headsh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9852" y="1371637"/>
            <a:ext cx="3344333" cy="389572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6101" name="Text Box 5"/>
          <p:cNvSpPr txBox="1">
            <a:spLocks noChangeArrowheads="1"/>
          </p:cNvSpPr>
          <p:nvPr/>
        </p:nvSpPr>
        <p:spPr bwMode="auto">
          <a:xfrm>
            <a:off x="1524000" y="5455690"/>
            <a:ext cx="6019800" cy="947738"/>
          </a:xfrm>
          <a:prstGeom prst="rect">
            <a:avLst/>
          </a:prstGeom>
          <a:solidFill>
            <a:srgbClr val="EDB7C8"/>
          </a:solidFill>
          <a:ln w="31750">
            <a:solidFill>
              <a:schemeClr val="tx1"/>
            </a:solidFill>
            <a:miter lim="800000"/>
            <a:headEnd/>
            <a:tailEnd/>
          </a:ln>
        </p:spPr>
        <p:txBody>
          <a:bodyPr>
            <a:spAutoFit/>
          </a:bodyPr>
          <a:lstStyle>
            <a:lvl1pPr>
              <a:defRPr kumimoji="1" sz="3000">
                <a:solidFill>
                  <a:schemeClr val="tx1"/>
                </a:solidFill>
                <a:latin typeface="Tahoma" pitchFamily="34" charset="0"/>
                <a:cs typeface="Arial" pitchFamily="34" charset="0"/>
              </a:defRPr>
            </a:lvl1pPr>
            <a:lvl2pPr marL="742950" indent="-285750">
              <a:defRPr kumimoji="1" sz="3000">
                <a:solidFill>
                  <a:schemeClr val="tx1"/>
                </a:solidFill>
                <a:latin typeface="Tahoma" pitchFamily="34" charset="0"/>
                <a:cs typeface="Arial" pitchFamily="34" charset="0"/>
              </a:defRPr>
            </a:lvl2pPr>
            <a:lvl3pPr marL="1143000" indent="-228600">
              <a:defRPr kumimoji="1" sz="3000">
                <a:solidFill>
                  <a:schemeClr val="tx1"/>
                </a:solidFill>
                <a:latin typeface="Tahoma" pitchFamily="34" charset="0"/>
                <a:cs typeface="Arial" pitchFamily="34" charset="0"/>
              </a:defRPr>
            </a:lvl3pPr>
            <a:lvl4pPr marL="1600200" indent="-228600">
              <a:defRPr kumimoji="1" sz="3000">
                <a:solidFill>
                  <a:schemeClr val="tx1"/>
                </a:solidFill>
                <a:latin typeface="Tahoma" pitchFamily="34" charset="0"/>
                <a:cs typeface="Arial" pitchFamily="34" charset="0"/>
              </a:defRPr>
            </a:lvl4pPr>
            <a:lvl5pPr marL="2057400" indent="-228600">
              <a:defRPr kumimoji="1" sz="3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9pPr>
          </a:lstStyle>
          <a:p>
            <a:pPr algn="l" eaLnBrk="1" hangingPunct="1">
              <a:spcBef>
                <a:spcPct val="50000"/>
              </a:spcBef>
            </a:pPr>
            <a:r>
              <a:rPr kumimoji="0" lang="en-US" sz="1800" u="none">
                <a:solidFill>
                  <a:srgbClr val="000000"/>
                </a:solidFill>
                <a:latin typeface="Arial" pitchFamily="34" charset="0"/>
                <a:ea typeface="PMingLiU" pitchFamily="18" charset="-120"/>
              </a:rPr>
              <a:t>if his belief upsets people, well "that's too bad," Flew said. "My whole life has been guided by the principle of Plato's Socrates: Follow the evidence, wherever it leads." </a:t>
            </a:r>
          </a:p>
        </p:txBody>
      </p:sp>
      <p:sp>
        <p:nvSpPr>
          <p:cNvPr id="516102" name="Text Box 6"/>
          <p:cNvSpPr txBox="1">
            <a:spLocks noChangeArrowheads="1"/>
          </p:cNvSpPr>
          <p:nvPr/>
        </p:nvSpPr>
        <p:spPr bwMode="auto">
          <a:xfrm>
            <a:off x="6629400" y="1717675"/>
            <a:ext cx="2209800" cy="3416320"/>
          </a:xfrm>
          <a:prstGeom prst="rect">
            <a:avLst/>
          </a:prstGeom>
          <a:solidFill>
            <a:srgbClr val="EDB7C8"/>
          </a:solidFill>
          <a:ln w="31750">
            <a:solidFill>
              <a:schemeClr val="tx1"/>
            </a:solidFill>
            <a:miter lim="800000"/>
            <a:headEnd/>
            <a:tailEnd/>
          </a:ln>
        </p:spPr>
        <p:txBody>
          <a:bodyPr>
            <a:spAutoFit/>
          </a:bodyPr>
          <a:lstStyle>
            <a:lvl1pPr>
              <a:defRPr kumimoji="1" sz="3000">
                <a:solidFill>
                  <a:schemeClr val="tx1"/>
                </a:solidFill>
                <a:latin typeface="Tahoma" pitchFamily="34" charset="0"/>
                <a:cs typeface="Arial" pitchFamily="34" charset="0"/>
              </a:defRPr>
            </a:lvl1pPr>
            <a:lvl2pPr marL="742950" indent="-285750">
              <a:defRPr kumimoji="1" sz="3000">
                <a:solidFill>
                  <a:schemeClr val="tx1"/>
                </a:solidFill>
                <a:latin typeface="Tahoma" pitchFamily="34" charset="0"/>
                <a:cs typeface="Arial" pitchFamily="34" charset="0"/>
              </a:defRPr>
            </a:lvl2pPr>
            <a:lvl3pPr marL="1143000" indent="-228600">
              <a:defRPr kumimoji="1" sz="3000">
                <a:solidFill>
                  <a:schemeClr val="tx1"/>
                </a:solidFill>
                <a:latin typeface="Tahoma" pitchFamily="34" charset="0"/>
                <a:cs typeface="Arial" pitchFamily="34" charset="0"/>
              </a:defRPr>
            </a:lvl3pPr>
            <a:lvl4pPr marL="1600200" indent="-228600">
              <a:defRPr kumimoji="1" sz="3000">
                <a:solidFill>
                  <a:schemeClr val="tx1"/>
                </a:solidFill>
                <a:latin typeface="Tahoma" pitchFamily="34" charset="0"/>
                <a:cs typeface="Arial" pitchFamily="34" charset="0"/>
              </a:defRPr>
            </a:lvl4pPr>
            <a:lvl5pPr marL="2057400" indent="-228600">
              <a:defRPr kumimoji="1" sz="3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9pPr>
          </a:lstStyle>
          <a:p>
            <a:pPr algn="l" eaLnBrk="1" hangingPunct="1">
              <a:spcBef>
                <a:spcPct val="50000"/>
              </a:spcBef>
            </a:pPr>
            <a:r>
              <a:rPr kumimoji="0" lang="en-US" sz="1800" u="none">
                <a:solidFill>
                  <a:srgbClr val="000000"/>
                </a:solidFill>
                <a:latin typeface="Arial" pitchFamily="34" charset="0"/>
                <a:ea typeface="PMingLiU" pitchFamily="18" charset="-120"/>
              </a:rPr>
              <a:t>biologists' investigation of DNA "has shown, by the almost unbelievable complexity of the arrangements which are needed to produce (life), that intelligence must have been involved," </a:t>
            </a:r>
          </a:p>
        </p:txBody>
      </p:sp>
      <p:sp>
        <p:nvSpPr>
          <p:cNvPr id="516103" name="Text Box 7"/>
          <p:cNvSpPr txBox="1">
            <a:spLocks noChangeArrowheads="1"/>
          </p:cNvSpPr>
          <p:nvPr/>
        </p:nvSpPr>
        <p:spPr bwMode="auto">
          <a:xfrm>
            <a:off x="381000" y="2038351"/>
            <a:ext cx="2209800" cy="2862322"/>
          </a:xfrm>
          <a:prstGeom prst="rect">
            <a:avLst/>
          </a:prstGeom>
          <a:solidFill>
            <a:srgbClr val="EDB7C8"/>
          </a:solidFill>
          <a:ln w="31750">
            <a:solidFill>
              <a:schemeClr val="tx1"/>
            </a:solidFill>
            <a:miter lim="800000"/>
            <a:headEnd/>
            <a:tailEnd/>
          </a:ln>
        </p:spPr>
        <p:txBody>
          <a:bodyPr>
            <a:spAutoFit/>
          </a:bodyPr>
          <a:lstStyle>
            <a:lvl1pPr>
              <a:defRPr kumimoji="1" sz="3000">
                <a:solidFill>
                  <a:schemeClr val="tx1"/>
                </a:solidFill>
                <a:latin typeface="Tahoma" pitchFamily="34" charset="0"/>
                <a:cs typeface="Arial" pitchFamily="34" charset="0"/>
              </a:defRPr>
            </a:lvl1pPr>
            <a:lvl2pPr marL="742950" indent="-285750">
              <a:defRPr kumimoji="1" sz="3000">
                <a:solidFill>
                  <a:schemeClr val="tx1"/>
                </a:solidFill>
                <a:latin typeface="Tahoma" pitchFamily="34" charset="0"/>
                <a:cs typeface="Arial" pitchFamily="34" charset="0"/>
              </a:defRPr>
            </a:lvl2pPr>
            <a:lvl3pPr marL="1143000" indent="-228600">
              <a:defRPr kumimoji="1" sz="3000">
                <a:solidFill>
                  <a:schemeClr val="tx1"/>
                </a:solidFill>
                <a:latin typeface="Tahoma" pitchFamily="34" charset="0"/>
                <a:cs typeface="Arial" pitchFamily="34" charset="0"/>
              </a:defRPr>
            </a:lvl3pPr>
            <a:lvl4pPr marL="1600200" indent="-228600">
              <a:defRPr kumimoji="1" sz="3000">
                <a:solidFill>
                  <a:schemeClr val="tx1"/>
                </a:solidFill>
                <a:latin typeface="Tahoma" pitchFamily="34" charset="0"/>
                <a:cs typeface="Arial" pitchFamily="34" charset="0"/>
              </a:defRPr>
            </a:lvl4pPr>
            <a:lvl5pPr marL="2057400" indent="-228600">
              <a:defRPr kumimoji="1" sz="3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9pPr>
          </a:lstStyle>
          <a:p>
            <a:pPr algn="l" eaLnBrk="1" hangingPunct="1">
              <a:spcBef>
                <a:spcPct val="50000"/>
              </a:spcBef>
            </a:pPr>
            <a:r>
              <a:rPr kumimoji="0" lang="en-US" sz="1800" u="none">
                <a:solidFill>
                  <a:srgbClr val="000000"/>
                </a:solidFill>
                <a:latin typeface="Arial" pitchFamily="34" charset="0"/>
                <a:ea typeface="PMingLiU" pitchFamily="18" charset="-120"/>
              </a:rPr>
              <a:t>"It has become inordinately difficult even to begin to think about constructing a naturalistic theory of the evolution of that first reproducing organism,"  </a:t>
            </a:r>
          </a:p>
        </p:txBody>
      </p:sp>
      <p:sp>
        <p:nvSpPr>
          <p:cNvPr id="516104" name="Text Box 8"/>
          <p:cNvSpPr txBox="1">
            <a:spLocks noChangeArrowheads="1"/>
          </p:cNvSpPr>
          <p:nvPr/>
        </p:nvSpPr>
        <p:spPr bwMode="auto">
          <a:xfrm>
            <a:off x="1600200" y="64008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000">
                <a:solidFill>
                  <a:schemeClr val="tx1"/>
                </a:solidFill>
                <a:latin typeface="Tahoma" pitchFamily="34" charset="0"/>
                <a:cs typeface="Arial" pitchFamily="34" charset="0"/>
              </a:defRPr>
            </a:lvl1pPr>
            <a:lvl2pPr marL="742950" indent="-285750">
              <a:defRPr kumimoji="1" sz="3000">
                <a:solidFill>
                  <a:schemeClr val="tx1"/>
                </a:solidFill>
                <a:latin typeface="Tahoma" pitchFamily="34" charset="0"/>
                <a:cs typeface="Arial" pitchFamily="34" charset="0"/>
              </a:defRPr>
            </a:lvl2pPr>
            <a:lvl3pPr marL="1143000" indent="-228600">
              <a:defRPr kumimoji="1" sz="3000">
                <a:solidFill>
                  <a:schemeClr val="tx1"/>
                </a:solidFill>
                <a:latin typeface="Tahoma" pitchFamily="34" charset="0"/>
                <a:cs typeface="Arial" pitchFamily="34" charset="0"/>
              </a:defRPr>
            </a:lvl3pPr>
            <a:lvl4pPr marL="1600200" indent="-228600">
              <a:defRPr kumimoji="1" sz="3000">
                <a:solidFill>
                  <a:schemeClr val="tx1"/>
                </a:solidFill>
                <a:latin typeface="Tahoma" pitchFamily="34" charset="0"/>
                <a:cs typeface="Arial" pitchFamily="34" charset="0"/>
              </a:defRPr>
            </a:lvl4pPr>
            <a:lvl5pPr marL="2057400" indent="-228600">
              <a:defRPr kumimoji="1" sz="3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har char="•"/>
              <a:defRPr kumimoji="1" sz="3000">
                <a:solidFill>
                  <a:schemeClr val="tx1"/>
                </a:solidFill>
                <a:latin typeface="Tahoma" pitchFamily="34" charset="0"/>
                <a:cs typeface="Arial" pitchFamily="34" charset="0"/>
              </a:defRPr>
            </a:lvl9pPr>
          </a:lstStyle>
          <a:p>
            <a:pPr algn="l" eaLnBrk="1" hangingPunct="1">
              <a:spcBef>
                <a:spcPct val="50000"/>
              </a:spcBef>
            </a:pPr>
            <a:r>
              <a:rPr kumimoji="0" lang="en-US" sz="1400" u="none" dirty="0">
                <a:solidFill>
                  <a:srgbClr val="000000"/>
                </a:solidFill>
                <a:latin typeface="Arial" pitchFamily="34" charset="0"/>
                <a:ea typeface="PMingLiU" pitchFamily="18" charset="-120"/>
              </a:rPr>
              <a:t>ABC News website, June 19, 2005</a:t>
            </a:r>
          </a:p>
        </p:txBody>
      </p:sp>
    </p:spTree>
    <p:extLst>
      <p:ext uri="{BB962C8B-B14F-4D97-AF65-F5344CB8AC3E}">
        <p14:creationId xmlns:p14="http://schemas.microsoft.com/office/powerpoint/2010/main" val="49947116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Ask the kind of thought </a:t>
            </a:r>
            <a:r>
              <a:rPr lang="en-US" sz="1800" u="none" dirty="0">
                <a:solidFill>
                  <a:srgbClr val="663300"/>
                </a:solidFill>
                <a:latin typeface="Century Gothic" pitchFamily="34" charset="0"/>
              </a:rPr>
              <a:t>provoking </a:t>
            </a:r>
            <a:r>
              <a:rPr lang="en-US" sz="18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a:solidFill>
                  <a:srgbClr val="663300"/>
                </a:solidFill>
                <a:latin typeface="Century Gothic" pitchFamily="34" charset="0"/>
              </a:rPr>
              <a:t>Keep the three D’s in mind in </a:t>
            </a:r>
            <a:r>
              <a:rPr lang="en-US" sz="1800" u="none" dirty="0" smtClean="0">
                <a:solidFill>
                  <a:srgbClr val="663300"/>
                </a:solidFill>
                <a:latin typeface="Century Gothic" pitchFamily="34" charset="0"/>
              </a:rPr>
              <a:t>asking questions.</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a:solidFill>
                  <a:srgbClr val="663300"/>
                </a:solidFill>
                <a:latin typeface="Century Gothic" pitchFamily="34" charset="0"/>
              </a:rPr>
              <a:t>Determine what kind </a:t>
            </a:r>
            <a:r>
              <a:rPr lang="en-US" sz="1800" u="none" dirty="0" smtClean="0">
                <a:solidFill>
                  <a:srgbClr val="663300"/>
                </a:solidFill>
                <a:latin typeface="Century Gothic" pitchFamily="34" charset="0"/>
              </a:rPr>
              <a:t>of </a:t>
            </a:r>
            <a:r>
              <a:rPr lang="en-US" sz="1800" u="none" dirty="0">
                <a:solidFill>
                  <a:srgbClr val="663300"/>
                </a:solidFill>
                <a:latin typeface="Century Gothic" pitchFamily="34" charset="0"/>
              </a:rPr>
              <a:t>evidence isn’t </a:t>
            </a:r>
            <a:r>
              <a:rPr lang="en-US" sz="1800" u="none" dirty="0" smtClean="0">
                <a:solidFill>
                  <a:srgbClr val="663300"/>
                </a:solidFill>
                <a:latin typeface="Century Gothic" pitchFamily="34" charset="0"/>
              </a:rPr>
              <a:t>necessary.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3600" b="1" u="none" dirty="0" smtClean="0">
                <a:solidFill>
                  <a:srgbClr val="663300"/>
                </a:solidFill>
                <a:latin typeface="Century Gothic" pitchFamily="34" charset="0"/>
              </a:rPr>
              <a:t>Help your skeptical friends </a:t>
            </a:r>
            <a:r>
              <a:rPr lang="en-US" sz="3600" b="1" u="none" dirty="0">
                <a:solidFill>
                  <a:srgbClr val="663300"/>
                </a:solidFill>
                <a:latin typeface="Century Gothic" pitchFamily="34" charset="0"/>
              </a:rPr>
              <a:t>understand the cost in not </a:t>
            </a:r>
            <a:r>
              <a:rPr lang="en-US" sz="3600" b="1" u="none" dirty="0" smtClean="0">
                <a:solidFill>
                  <a:srgbClr val="663300"/>
                </a:solidFill>
                <a:latin typeface="Century Gothic" pitchFamily="34" charset="0"/>
              </a:rPr>
              <a:t>believing </a:t>
            </a:r>
            <a:r>
              <a:rPr lang="en-US" sz="3600" b="1" u="none" dirty="0">
                <a:solidFill>
                  <a:srgbClr val="663300"/>
                </a:solidFill>
                <a:latin typeface="Century Gothic" pitchFamily="34" charset="0"/>
              </a:rPr>
              <a:t>in </a:t>
            </a:r>
            <a:r>
              <a:rPr lang="en-US" sz="3600" b="1" u="none" dirty="0" smtClean="0">
                <a:solidFill>
                  <a:srgbClr val="663300"/>
                </a:solidFill>
                <a:latin typeface="Century Gothic" pitchFamily="34" charset="0"/>
              </a:rPr>
              <a:t>God.</a:t>
            </a: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3424394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066" name="Rectangle 2"/>
          <p:cNvSpPr>
            <a:spLocks noGrp="1" noChangeArrowheads="1"/>
          </p:cNvSpPr>
          <p:nvPr>
            <p:ph type="title"/>
          </p:nvPr>
        </p:nvSpPr>
        <p:spPr>
          <a:xfrm>
            <a:off x="1219200" y="228600"/>
            <a:ext cx="7696200" cy="914400"/>
          </a:xfrm>
        </p:spPr>
        <p:txBody>
          <a:bodyPr/>
          <a:lstStyle/>
          <a:p>
            <a:pPr indent="3175"/>
            <a:r>
              <a:rPr lang="en-US" altLang="zh-TW" sz="3200" b="1" dirty="0">
                <a:solidFill>
                  <a:srgbClr val="FFFF00"/>
                </a:solidFill>
                <a:latin typeface="Century Gothic" pitchFamily="34" charset="0"/>
              </a:rPr>
              <a:t>Tearing Down </a:t>
            </a:r>
            <a:br>
              <a:rPr lang="en-US" altLang="zh-TW" sz="3200" b="1" dirty="0">
                <a:solidFill>
                  <a:srgbClr val="FFFF00"/>
                </a:solidFill>
                <a:latin typeface="Century Gothic" pitchFamily="34" charset="0"/>
              </a:rPr>
            </a:br>
            <a:r>
              <a:rPr lang="en-US" altLang="zh-TW" sz="3200" b="1" dirty="0">
                <a:solidFill>
                  <a:srgbClr val="FFFF00"/>
                </a:solidFill>
                <a:latin typeface="Century Gothic" pitchFamily="34" charset="0"/>
              </a:rPr>
              <a:t>The Wall of Atheism</a:t>
            </a:r>
            <a:r>
              <a:rPr lang="en-US" altLang="zh-TW" sz="1800" b="1" dirty="0">
                <a:solidFill>
                  <a:srgbClr val="FFFF00"/>
                </a:solidFill>
                <a:latin typeface="Century Gothic" pitchFamily="34" charset="0"/>
              </a:rPr>
              <a:t/>
            </a:r>
            <a:br>
              <a:rPr lang="en-US" altLang="zh-TW" sz="1800" b="1" dirty="0">
                <a:solidFill>
                  <a:srgbClr val="FFFF00"/>
                </a:solidFill>
                <a:latin typeface="Century Gothic" pitchFamily="34" charset="0"/>
              </a:rPr>
            </a:br>
            <a:endParaRPr lang="en-US" altLang="zh-TW" sz="1800" dirty="0"/>
          </a:p>
        </p:txBody>
      </p:sp>
      <p:sp>
        <p:nvSpPr>
          <p:cNvPr id="3544067" name="Rectangle 3"/>
          <p:cNvSpPr>
            <a:spLocks noGrp="1" noChangeArrowheads="1"/>
          </p:cNvSpPr>
          <p:nvPr>
            <p:ph type="body" idx="1"/>
          </p:nvPr>
        </p:nvSpPr>
        <p:spPr>
          <a:xfrm>
            <a:off x="4038600" y="1676400"/>
            <a:ext cx="4648200" cy="5181600"/>
          </a:xfrm>
        </p:spPr>
        <p:txBody>
          <a:bodyPr/>
          <a:lstStyle/>
          <a:p>
            <a:pPr marL="533400" indent="-533400">
              <a:buFontTx/>
              <a:buNone/>
            </a:pPr>
            <a:r>
              <a:rPr lang="zh-TW" altLang="en-US" b="1" dirty="0">
                <a:solidFill>
                  <a:srgbClr val="FF0000"/>
                </a:solidFill>
                <a:latin typeface="Century Gothic" pitchFamily="34" charset="0"/>
              </a:rPr>
              <a:t>	</a:t>
            </a:r>
            <a:r>
              <a:rPr lang="en-US" altLang="zh-TW" b="1" dirty="0">
                <a:solidFill>
                  <a:srgbClr val="FF0000"/>
                </a:solidFill>
                <a:latin typeface="Century Gothic" pitchFamily="34" charset="0"/>
              </a:rPr>
              <a:t>Your Response: </a:t>
            </a:r>
          </a:p>
          <a:p>
            <a:pPr marL="533400" indent="-533400">
              <a:buFontTx/>
              <a:buNone/>
            </a:pPr>
            <a:endParaRPr lang="en-US" altLang="zh-TW" sz="1000" dirty="0">
              <a:latin typeface="Century Gothic" pitchFamily="34" charset="0"/>
            </a:endParaRPr>
          </a:p>
          <a:p>
            <a:pPr marL="533400" indent="-533400">
              <a:buFontTx/>
              <a:buNone/>
            </a:pPr>
            <a:r>
              <a:rPr lang="en-US" altLang="zh-TW" dirty="0">
                <a:latin typeface="Century Gothic" pitchFamily="34" charset="0"/>
              </a:rPr>
              <a:t>	</a:t>
            </a:r>
            <a:r>
              <a:rPr lang="en-US" altLang="zh-TW" b="1" dirty="0" smtClean="0">
                <a:latin typeface="Century Gothic" pitchFamily="34" charset="0"/>
              </a:rPr>
              <a:t>“How do we explain where </a:t>
            </a:r>
            <a:r>
              <a:rPr lang="en-US" altLang="zh-TW" b="1" u="sng" dirty="0" smtClean="0">
                <a:latin typeface="Century Gothic" pitchFamily="34" charset="0"/>
              </a:rPr>
              <a:t>love</a:t>
            </a:r>
            <a:r>
              <a:rPr lang="en-US" altLang="zh-TW" b="1" dirty="0">
                <a:latin typeface="Century Gothic" pitchFamily="34" charset="0"/>
              </a:rPr>
              <a:t>, </a:t>
            </a:r>
            <a:r>
              <a:rPr lang="en-US" altLang="zh-TW" b="1" u="sng" dirty="0">
                <a:latin typeface="Century Gothic" pitchFamily="34" charset="0"/>
              </a:rPr>
              <a:t>meaning</a:t>
            </a:r>
            <a:r>
              <a:rPr lang="en-US" altLang="zh-TW" b="1" dirty="0" smtClean="0">
                <a:latin typeface="Century Gothic" pitchFamily="34" charset="0"/>
              </a:rPr>
              <a:t>,  </a:t>
            </a:r>
            <a:r>
              <a:rPr lang="en-US" altLang="zh-TW" b="1" u="sng" dirty="0" smtClean="0">
                <a:latin typeface="Century Gothic" pitchFamily="34" charset="0"/>
              </a:rPr>
              <a:t>moral values</a:t>
            </a:r>
            <a:r>
              <a:rPr lang="en-US" altLang="zh-TW" b="1" dirty="0">
                <a:latin typeface="Century Gothic" pitchFamily="34" charset="0"/>
              </a:rPr>
              <a:t>, </a:t>
            </a:r>
            <a:r>
              <a:rPr lang="en-US" altLang="zh-TW" b="1" u="sng" dirty="0" smtClean="0">
                <a:latin typeface="Century Gothic" pitchFamily="34" charset="0"/>
              </a:rPr>
              <a:t>beauty, and a desire for a purpose </a:t>
            </a:r>
            <a:r>
              <a:rPr lang="en-US" altLang="zh-TW" b="1" dirty="0" smtClean="0">
                <a:latin typeface="Century Gothic" pitchFamily="34" charset="0"/>
              </a:rPr>
              <a:t>come from if </a:t>
            </a:r>
            <a:r>
              <a:rPr lang="en-US" altLang="zh-TW" b="1" dirty="0">
                <a:latin typeface="Century Gothic" pitchFamily="34" charset="0"/>
              </a:rPr>
              <a:t>we are just effects </a:t>
            </a:r>
            <a:r>
              <a:rPr lang="en-US" altLang="zh-TW" b="1" dirty="0" smtClean="0">
                <a:latin typeface="Century Gothic" pitchFamily="34" charset="0"/>
              </a:rPr>
              <a:t>from material </a:t>
            </a:r>
            <a:r>
              <a:rPr lang="en-US" altLang="zh-TW" b="1" dirty="0">
                <a:latin typeface="Century Gothic" pitchFamily="34" charset="0"/>
              </a:rPr>
              <a:t>causes?”</a:t>
            </a:r>
          </a:p>
        </p:txBody>
      </p:sp>
      <p:pic>
        <p:nvPicPr>
          <p:cNvPr id="3544070" name="Picture 6" descr="j028030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0457" y="1981200"/>
            <a:ext cx="4419600"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856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14317" y="71438"/>
            <a:ext cx="8929687" cy="1143000"/>
          </a:xfrm>
          <a:ln>
            <a:miter lim="800000"/>
            <a:headEnd/>
            <a:tailEnd/>
          </a:ln>
          <a:extLst/>
        </p:spPr>
        <p:txBody>
          <a:bodyPr rtlCol="0">
            <a:normAutofit/>
          </a:bodyPr>
          <a:lstStyle/>
          <a:p>
            <a:pPr algn="ctr" eaLnBrk="1" fontAlgn="auto" hangingPunct="1">
              <a:lnSpc>
                <a:spcPct val="70000"/>
              </a:lnSpc>
              <a:spcAft>
                <a:spcPts val="0"/>
              </a:spcAft>
              <a:defRPr/>
            </a:pPr>
            <a:r>
              <a:rPr lang="en-US" sz="3600" kern="1200" dirty="0" smtClean="0">
                <a:solidFill>
                  <a:srgbClr val="663300"/>
                </a:solidFill>
                <a:effectLst>
                  <a:glow rad="101600">
                    <a:schemeClr val="bg1">
                      <a:alpha val="60000"/>
                    </a:schemeClr>
                  </a:glow>
                </a:effectLst>
              </a:rPr>
              <a:t>     Helping Others To Surface </a:t>
            </a:r>
            <a:br>
              <a:rPr lang="en-US" sz="3600" kern="1200" dirty="0" smtClean="0">
                <a:solidFill>
                  <a:srgbClr val="663300"/>
                </a:solidFill>
                <a:effectLst>
                  <a:glow rad="101600">
                    <a:schemeClr val="bg1">
                      <a:alpha val="60000"/>
                    </a:schemeClr>
                  </a:glow>
                </a:effectLst>
              </a:rPr>
            </a:br>
            <a:r>
              <a:rPr lang="en-US" sz="3600" kern="1200" dirty="0" smtClean="0">
                <a:solidFill>
                  <a:srgbClr val="663300"/>
                </a:solidFill>
                <a:effectLst>
                  <a:glow rad="101600">
                    <a:schemeClr val="bg1">
                      <a:alpha val="60000"/>
                    </a:schemeClr>
                  </a:glow>
                </a:effectLst>
              </a:rPr>
              <a:t>The Truth For Themselves     </a:t>
            </a:r>
            <a:endParaRPr lang="id-ID" sz="3600" b="0" i="1" kern="1200" dirty="0">
              <a:solidFill>
                <a:srgbClr val="663300"/>
              </a:solidFill>
              <a:effectLst>
                <a:glow rad="101600">
                  <a:schemeClr val="bg1">
                    <a:alpha val="60000"/>
                  </a:schemeClr>
                </a:glow>
              </a:effectLst>
            </a:endParaRPr>
          </a:p>
        </p:txBody>
      </p:sp>
      <p:pic>
        <p:nvPicPr>
          <p:cNvPr id="400387" name="Picture 2" descr="F:\My Pictures\OBJECTS\hsehold-offc-tool\household\tvOS26105.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9438" y="682625"/>
            <a:ext cx="5084762"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00298" y="3019854"/>
            <a:ext cx="3429024" cy="2308324"/>
          </a:xfrm>
          <a:prstGeom prst="rect">
            <a:avLst/>
          </a:prstGeom>
        </p:spPr>
        <p:txBody>
          <a:bodyPr>
            <a:spAutoFit/>
          </a:bodyPr>
          <a:lstStyle/>
          <a:p>
            <a:pPr eaLnBrk="1" fontAlgn="auto" hangingPunct="1">
              <a:spcBef>
                <a:spcPts val="0"/>
              </a:spcBef>
              <a:spcAft>
                <a:spcPts val="0"/>
              </a:spcAft>
              <a:defRPr/>
            </a:pPr>
            <a:r>
              <a:rPr lang="en-US"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Interview </a:t>
            </a:r>
            <a:endParaRPr lang="id-ID"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endParaRPr>
          </a:p>
          <a:p>
            <a:pPr eaLnBrk="1" fontAlgn="auto" hangingPunct="1">
              <a:spcBef>
                <a:spcPts val="0"/>
              </a:spcBef>
              <a:spcAft>
                <a:spcPts val="0"/>
              </a:spcAft>
              <a:defRPr/>
            </a:pPr>
            <a:r>
              <a:rPr lang="en-US"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with </a:t>
            </a:r>
            <a:r>
              <a:rPr lang="en-US" altLang="zh-TW" sz="3600" u="none"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man from Italy on </a:t>
            </a:r>
          </a:p>
          <a:p>
            <a:pPr eaLnBrk="1" fontAlgn="auto" hangingPunct="1">
              <a:spcBef>
                <a:spcPts val="0"/>
              </a:spcBef>
              <a:spcAft>
                <a:spcPts val="0"/>
              </a:spcAft>
              <a:defRPr/>
            </a:pPr>
            <a:r>
              <a:rPr lang="en-US" altLang="zh-TW" sz="3600" u="none" dirty="0" smtClean="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rPr>
              <a:t>Daytona Beach</a:t>
            </a:r>
            <a:endParaRPr lang="id-ID" altLang="zh-TW" sz="3600" u="none"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endParaRPr>
          </a:p>
        </p:txBody>
      </p:sp>
    </p:spTree>
    <p:extLst>
      <p:ext uri="{BB962C8B-B14F-4D97-AF65-F5344CB8AC3E}">
        <p14:creationId xmlns:p14="http://schemas.microsoft.com/office/powerpoint/2010/main" val="20751447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4057656" y="1703391"/>
            <a:ext cx="4657725" cy="4154487"/>
          </a:xfrm>
          <a:prstGeom prst="rect">
            <a:avLst/>
          </a:prstGeom>
          <a:noFill/>
          <a:ln w="9525">
            <a:noFill/>
            <a:miter lim="800000"/>
            <a:headEnd/>
            <a:tailEnd/>
          </a:ln>
        </p:spPr>
        <p:txBody>
          <a:bodyPr>
            <a:spAutoFit/>
          </a:bodyPr>
          <a:lstStyle/>
          <a:p>
            <a:pPr eaLnBrk="1" hangingPunct="1"/>
            <a:r>
              <a:rPr lang="en-US" altLang="zh-TW" sz="4800" b="1" u="none" dirty="0" smtClean="0">
                <a:solidFill>
                  <a:prstClr val="black"/>
                </a:solidFill>
                <a:latin typeface="Candara" pitchFamily="34" charset="0"/>
                <a:cs typeface="Arial" pitchFamily="34" charset="0"/>
              </a:rPr>
              <a:t>If God is dead, anything is permissible!</a:t>
            </a:r>
          </a:p>
          <a:p>
            <a:pPr eaLnBrk="1" hangingPunct="1"/>
            <a:endParaRPr lang="id-ID" altLang="zh-TW" sz="4000" i="1" u="none" dirty="0" smtClean="0">
              <a:solidFill>
                <a:srgbClr val="663300"/>
              </a:solidFill>
              <a:latin typeface="Candara" pitchFamily="34" charset="0"/>
              <a:cs typeface="Arial" pitchFamily="34" charset="0"/>
            </a:endParaRPr>
          </a:p>
          <a:p>
            <a:pPr eaLnBrk="1" hangingPunct="1"/>
            <a:r>
              <a:rPr lang="en-US" altLang="zh-TW" sz="4000" i="1" u="none" dirty="0" smtClean="0">
                <a:solidFill>
                  <a:srgbClr val="663300"/>
                </a:solidFill>
                <a:latin typeface="Candara" pitchFamily="34" charset="0"/>
                <a:cs typeface="Arial" pitchFamily="34" charset="0"/>
              </a:rPr>
              <a:t>The Brothers Karamazov</a:t>
            </a:r>
            <a:endParaRPr lang="en-US" altLang="zh-TW" sz="4000" u="none" dirty="0" smtClean="0">
              <a:solidFill>
                <a:srgbClr val="663300"/>
              </a:solidFill>
              <a:latin typeface="Candara" pitchFamily="34" charset="0"/>
              <a:cs typeface="Arial" pitchFamily="34" charset="0"/>
            </a:endParaRPr>
          </a:p>
        </p:txBody>
      </p:sp>
      <p:sp>
        <p:nvSpPr>
          <p:cNvPr id="7" name="Title 6"/>
          <p:cNvSpPr>
            <a:spLocks noGrp="1"/>
          </p:cNvSpPr>
          <p:nvPr>
            <p:ph type="title"/>
          </p:nvPr>
        </p:nvSpPr>
        <p:spPr>
          <a:extLst/>
        </p:spPr>
        <p:txBody>
          <a:bodyPr rtlCol="0">
            <a:normAutofit/>
          </a:bodyPr>
          <a:lstStyle/>
          <a:p>
            <a:pPr eaLnBrk="1" fontAlgn="auto" hangingPunct="1">
              <a:spcAft>
                <a:spcPts val="0"/>
              </a:spcAft>
              <a:defRPr/>
            </a:pPr>
            <a:r>
              <a:rPr lang="en-US" sz="3600" dirty="0" smtClean="0"/>
              <a:t>    </a:t>
            </a:r>
            <a:r>
              <a:rPr lang="id-ID" sz="3600" dirty="0" smtClean="0"/>
              <a:t>Fyodor Dosto</a:t>
            </a:r>
            <a:r>
              <a:rPr lang="en-US" sz="3600" dirty="0" smtClean="0"/>
              <a:t>ye</a:t>
            </a:r>
            <a:r>
              <a:rPr lang="id-ID" sz="3600" dirty="0" smtClean="0"/>
              <a:t>vs</a:t>
            </a:r>
            <a:r>
              <a:rPr lang="en-US" sz="3600" dirty="0" err="1" smtClean="0"/>
              <a:t>ky</a:t>
            </a:r>
            <a:r>
              <a:rPr lang="id-ID" sz="3600" dirty="0" smtClean="0"/>
              <a:t> (1821-1881)</a:t>
            </a:r>
            <a:endParaRPr lang="id-ID" sz="3600" dirty="0"/>
          </a:p>
        </p:txBody>
      </p:sp>
      <p:pic>
        <p:nvPicPr>
          <p:cNvPr id="8" name="Picture 2" descr="dostoevski 2"/>
          <p:cNvPicPr>
            <a:picLocks noChangeAspect="1" noChangeArrowheads="1"/>
          </p:cNvPicPr>
          <p:nvPr/>
        </p:nvPicPr>
        <p:blipFill>
          <a:blip r:embed="rId3" cstate="print">
            <a:lum bright="-10000"/>
            <a:extLst>
              <a:ext uri="{28A0092B-C50C-407E-A947-70E740481C1C}">
                <a14:useLocalDpi xmlns:a14="http://schemas.microsoft.com/office/drawing/2010/main"/>
              </a:ext>
            </a:extLst>
          </a:blip>
          <a:stretch>
            <a:fillRect/>
          </a:stretch>
        </p:blipFill>
        <p:spPr bwMode="auto">
          <a:xfrm>
            <a:off x="828753" y="1714488"/>
            <a:ext cx="2885991" cy="4286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64580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Ask the kind of thought </a:t>
            </a:r>
            <a:r>
              <a:rPr lang="en-US" sz="1800" u="none" dirty="0">
                <a:solidFill>
                  <a:srgbClr val="663300"/>
                </a:solidFill>
                <a:latin typeface="Century Gothic" pitchFamily="34" charset="0"/>
              </a:rPr>
              <a:t>provoking </a:t>
            </a:r>
            <a:r>
              <a:rPr lang="en-US" sz="18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a:solidFill>
                  <a:srgbClr val="663300"/>
                </a:solidFill>
                <a:latin typeface="Century Gothic" pitchFamily="34" charset="0"/>
              </a:rPr>
              <a:t>Keep the three D’s in mind in </a:t>
            </a:r>
            <a:r>
              <a:rPr lang="en-US" sz="1800" u="none" dirty="0" smtClean="0">
                <a:solidFill>
                  <a:srgbClr val="663300"/>
                </a:solidFill>
                <a:latin typeface="Century Gothic" pitchFamily="34" charset="0"/>
              </a:rPr>
              <a:t>asking questions.</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a:solidFill>
                  <a:srgbClr val="663300"/>
                </a:solidFill>
                <a:latin typeface="Century Gothic" pitchFamily="34" charset="0"/>
              </a:rPr>
              <a:t>Determine what kind </a:t>
            </a:r>
            <a:r>
              <a:rPr lang="en-US" sz="1800" u="none" dirty="0" smtClean="0">
                <a:solidFill>
                  <a:srgbClr val="663300"/>
                </a:solidFill>
                <a:latin typeface="Century Gothic" pitchFamily="34" charset="0"/>
              </a:rPr>
              <a:t>of </a:t>
            </a:r>
            <a:r>
              <a:rPr lang="en-US" sz="1800" u="none" dirty="0">
                <a:solidFill>
                  <a:srgbClr val="663300"/>
                </a:solidFill>
                <a:latin typeface="Century Gothic" pitchFamily="34" charset="0"/>
              </a:rPr>
              <a:t>evidence isn’t </a:t>
            </a:r>
            <a:r>
              <a:rPr lang="en-US" sz="1800" u="none" dirty="0" smtClean="0">
                <a:solidFill>
                  <a:srgbClr val="663300"/>
                </a:solidFill>
                <a:latin typeface="Century Gothic" pitchFamily="34" charset="0"/>
              </a:rPr>
              <a:t>necessary.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Help your skeptical friends </a:t>
            </a:r>
            <a:r>
              <a:rPr lang="en-US" sz="1800" u="none" dirty="0">
                <a:solidFill>
                  <a:srgbClr val="663300"/>
                </a:solidFill>
                <a:latin typeface="Century Gothic" pitchFamily="34" charset="0"/>
              </a:rPr>
              <a:t>understand the cost in not </a:t>
            </a:r>
            <a:r>
              <a:rPr lang="en-US" sz="1800" u="none" dirty="0" smtClean="0">
                <a:solidFill>
                  <a:srgbClr val="663300"/>
                </a:solidFill>
                <a:latin typeface="Century Gothic" pitchFamily="34" charset="0"/>
              </a:rPr>
              <a:t>believing </a:t>
            </a:r>
            <a:r>
              <a:rPr lang="en-US" sz="1800" u="none" dirty="0">
                <a:solidFill>
                  <a:srgbClr val="663300"/>
                </a:solidFill>
                <a:latin typeface="Century Gothic" pitchFamily="34" charset="0"/>
              </a:rPr>
              <a:t>in </a:t>
            </a:r>
            <a:r>
              <a:rPr lang="en-US" sz="1800" u="none" dirty="0" smtClean="0">
                <a:solidFill>
                  <a:srgbClr val="663300"/>
                </a:solidFill>
                <a:latin typeface="Century Gothic" pitchFamily="34" charset="0"/>
              </a:rPr>
              <a:t>God.</a:t>
            </a:r>
          </a:p>
          <a:p>
            <a:pPr marL="514350" indent="-514350" algn="l">
              <a:buFontTx/>
              <a:buAutoNum type="arabicPeriod"/>
            </a:pPr>
            <a:endParaRPr lang="en-US" sz="1800" u="none" dirty="0">
              <a:solidFill>
                <a:srgbClr val="663300"/>
              </a:solidFill>
              <a:latin typeface="Century Gothic" pitchFamily="34" charset="0"/>
            </a:endParaRPr>
          </a:p>
          <a:p>
            <a:pPr marL="514350" indent="-514350" algn="l">
              <a:buFontTx/>
              <a:buAutoNum type="arabicPeriod"/>
            </a:pPr>
            <a:endParaRPr lang="en-US" sz="1800" u="none" dirty="0">
              <a:solidFill>
                <a:srgbClr val="663300"/>
              </a:solidFill>
              <a:latin typeface="Century Gothic" pitchFamily="34" charset="0"/>
            </a:endParaRPr>
          </a:p>
          <a:p>
            <a:pPr marL="514350" indent="-514350" algn="l">
              <a:buFontTx/>
              <a:buAutoNum type="arabicPeriod"/>
            </a:pPr>
            <a:r>
              <a:rPr lang="en-US" sz="3600" b="1" u="none" dirty="0" smtClean="0">
                <a:solidFill>
                  <a:srgbClr val="663300"/>
                </a:solidFill>
                <a:latin typeface="Century Gothic" pitchFamily="34" charset="0"/>
              </a:rPr>
              <a:t>When building head bridges, don’t forget to build heart bridges also.</a:t>
            </a: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3108441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Ask the kind of thought </a:t>
            </a:r>
            <a:r>
              <a:rPr lang="en-US" sz="1800" u="none" dirty="0">
                <a:solidFill>
                  <a:srgbClr val="663300"/>
                </a:solidFill>
                <a:latin typeface="Century Gothic" pitchFamily="34" charset="0"/>
              </a:rPr>
              <a:t>provoking </a:t>
            </a:r>
            <a:r>
              <a:rPr lang="en-US" sz="18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a:solidFill>
                  <a:srgbClr val="663300"/>
                </a:solidFill>
                <a:latin typeface="Century Gothic" pitchFamily="34" charset="0"/>
              </a:rPr>
              <a:t>Keep the three D’s in mind in </a:t>
            </a:r>
            <a:r>
              <a:rPr lang="en-US" sz="1800" u="none" dirty="0" smtClean="0">
                <a:solidFill>
                  <a:srgbClr val="663300"/>
                </a:solidFill>
                <a:latin typeface="Century Gothic" pitchFamily="34" charset="0"/>
              </a:rPr>
              <a:t>asking questions.</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a:solidFill>
                  <a:srgbClr val="663300"/>
                </a:solidFill>
                <a:latin typeface="Century Gothic" pitchFamily="34" charset="0"/>
              </a:rPr>
              <a:t>Determine what kind </a:t>
            </a:r>
            <a:r>
              <a:rPr lang="en-US" sz="1800" u="none" dirty="0" smtClean="0">
                <a:solidFill>
                  <a:srgbClr val="663300"/>
                </a:solidFill>
                <a:latin typeface="Century Gothic" pitchFamily="34" charset="0"/>
              </a:rPr>
              <a:t>of </a:t>
            </a:r>
            <a:r>
              <a:rPr lang="en-US" sz="1800" u="none" dirty="0">
                <a:solidFill>
                  <a:srgbClr val="663300"/>
                </a:solidFill>
                <a:latin typeface="Century Gothic" pitchFamily="34" charset="0"/>
              </a:rPr>
              <a:t>evidence isn’t </a:t>
            </a:r>
            <a:r>
              <a:rPr lang="en-US" sz="1800" u="none" dirty="0" smtClean="0">
                <a:solidFill>
                  <a:srgbClr val="663300"/>
                </a:solidFill>
                <a:latin typeface="Century Gothic" pitchFamily="34" charset="0"/>
              </a:rPr>
              <a:t>necessary.</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Help your skeptical friends </a:t>
            </a:r>
            <a:r>
              <a:rPr lang="en-US" sz="1800" u="none" dirty="0">
                <a:solidFill>
                  <a:srgbClr val="663300"/>
                </a:solidFill>
                <a:latin typeface="Century Gothic" pitchFamily="34" charset="0"/>
              </a:rPr>
              <a:t>understand the cost in not </a:t>
            </a:r>
            <a:r>
              <a:rPr lang="en-US" sz="1800" u="none" dirty="0" smtClean="0">
                <a:solidFill>
                  <a:srgbClr val="663300"/>
                </a:solidFill>
                <a:latin typeface="Century Gothic" pitchFamily="34" charset="0"/>
              </a:rPr>
              <a:t>believing </a:t>
            </a:r>
            <a:r>
              <a:rPr lang="en-US" sz="1800" u="none" dirty="0">
                <a:solidFill>
                  <a:srgbClr val="663300"/>
                </a:solidFill>
                <a:latin typeface="Century Gothic" pitchFamily="34" charset="0"/>
              </a:rPr>
              <a:t>in </a:t>
            </a:r>
            <a:r>
              <a:rPr lang="en-US" sz="1800" u="none" dirty="0" smtClean="0">
                <a:solidFill>
                  <a:srgbClr val="663300"/>
                </a:solidFill>
                <a:latin typeface="Century Gothic" pitchFamily="34" charset="0"/>
              </a:rPr>
              <a:t>God.</a:t>
            </a:r>
          </a:p>
          <a:p>
            <a:pPr marL="514350" indent="-514350" algn="l">
              <a:buFontTx/>
              <a:buAutoNum type="arabicPeriod"/>
            </a:pPr>
            <a:endParaRPr lang="en-US" sz="1800" u="none" dirty="0">
              <a:solidFill>
                <a:srgbClr val="663300"/>
              </a:solidFill>
              <a:latin typeface="Century Gothic" pitchFamily="34" charset="0"/>
            </a:endParaRPr>
          </a:p>
          <a:p>
            <a:pPr marL="514350" indent="-514350" algn="l">
              <a:buFontTx/>
              <a:buAutoNum type="arabicPeriod"/>
            </a:pPr>
            <a:endParaRPr lang="en-US" sz="1800" u="none" dirty="0">
              <a:solidFill>
                <a:srgbClr val="663300"/>
              </a:solidFill>
              <a:latin typeface="Century Gothic" pitchFamily="34" charset="0"/>
            </a:endParaRPr>
          </a:p>
          <a:p>
            <a:pPr marL="514350" indent="-514350" algn="l">
              <a:buFontTx/>
              <a:buAutoNum type="arabicPeriod"/>
            </a:pPr>
            <a:r>
              <a:rPr lang="en-US" sz="1800" u="none" dirty="0" smtClean="0">
                <a:solidFill>
                  <a:srgbClr val="663300"/>
                </a:solidFill>
                <a:latin typeface="Century Gothic" pitchFamily="34" charset="0"/>
              </a:rPr>
              <a:t>When building head bridges, don’t forget to build heart bridges also.</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3600" b="1" u="none" dirty="0" smtClean="0">
                <a:solidFill>
                  <a:srgbClr val="663300"/>
                </a:solidFill>
                <a:latin typeface="Century Gothic" pitchFamily="34" charset="0"/>
              </a:rPr>
              <a:t>Help others </a:t>
            </a:r>
            <a:r>
              <a:rPr lang="en-US" sz="3600" b="1" u="none" dirty="0">
                <a:solidFill>
                  <a:srgbClr val="663300"/>
                </a:solidFill>
                <a:latin typeface="Century Gothic" pitchFamily="34" charset="0"/>
              </a:rPr>
              <a:t>understand that their primary barrier is </a:t>
            </a:r>
            <a:r>
              <a:rPr lang="en-US" sz="3600" b="1" u="none" dirty="0" smtClean="0">
                <a:solidFill>
                  <a:srgbClr val="663300"/>
                </a:solidFill>
                <a:latin typeface="Century Gothic" pitchFamily="34" charset="0"/>
              </a:rPr>
              <a:t>really volitional.</a:t>
            </a: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3866158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78755" name="Picture 3" descr="C:\Users\Dave\Documents\Meekness\New Graphics\Suppress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90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2" descr="Horsehead Nebula"/>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533400"/>
            <a:ext cx="117348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5459" name="Rectangle 3"/>
          <p:cNvSpPr>
            <a:spLocks noGrp="1" noChangeArrowheads="1"/>
          </p:cNvSpPr>
          <p:nvPr>
            <p:ph type="body" idx="1"/>
          </p:nvPr>
        </p:nvSpPr>
        <p:spPr>
          <a:xfrm>
            <a:off x="152410" y="73"/>
            <a:ext cx="8991590" cy="5257799"/>
          </a:xfrm>
        </p:spPr>
        <p:txBody>
          <a:bodyPr/>
          <a:lstStyle/>
          <a:p>
            <a:pPr eaLnBrk="1" hangingPunct="1">
              <a:lnSpc>
                <a:spcPct val="80000"/>
              </a:lnSpc>
              <a:buFontTx/>
              <a:buNone/>
            </a:pPr>
            <a:endParaRPr lang="en-US" altLang="zh-TW" b="1" dirty="0">
              <a:solidFill>
                <a:srgbClr val="FFFF00"/>
              </a:solidFill>
              <a:latin typeface="Century Gothic" pitchFamily="34" charset="0"/>
              <a:ea typeface="PMingLiU" pitchFamily="18" charset="-120"/>
            </a:endParaRPr>
          </a:p>
          <a:p>
            <a:pPr eaLnBrk="1" hangingPunct="1">
              <a:lnSpc>
                <a:spcPct val="80000"/>
              </a:lnSpc>
              <a:buFontTx/>
              <a:buNone/>
            </a:pPr>
            <a:r>
              <a:rPr lang="en-US" altLang="zh-TW" sz="4000" b="1" dirty="0" smtClean="0">
                <a:solidFill>
                  <a:srgbClr val="FFFF00"/>
                </a:solidFill>
                <a:latin typeface="Century Gothic" pitchFamily="34" charset="0"/>
                <a:ea typeface="PMingLiU" pitchFamily="18" charset="-120"/>
              </a:rPr>
              <a:t>	For </a:t>
            </a:r>
            <a:r>
              <a:rPr lang="en-US" altLang="zh-TW" sz="4000" b="1" dirty="0">
                <a:solidFill>
                  <a:srgbClr val="FFFF00"/>
                </a:solidFill>
                <a:latin typeface="Century Gothic" pitchFamily="34" charset="0"/>
                <a:ea typeface="PMingLiU" pitchFamily="18" charset="-120"/>
              </a:rPr>
              <a:t>the wrath of God is revealed from heaven against all ungodliness and unrighteousness of men, who by </a:t>
            </a:r>
            <a:r>
              <a:rPr lang="en-US" altLang="zh-TW" sz="4000" b="1" dirty="0" smtClean="0">
                <a:solidFill>
                  <a:srgbClr val="FFFF00"/>
                </a:solidFill>
                <a:latin typeface="Century Gothic" pitchFamily="34" charset="0"/>
                <a:ea typeface="PMingLiU" pitchFamily="18" charset="-120"/>
              </a:rPr>
              <a:t>their unrighteousness </a:t>
            </a:r>
            <a:r>
              <a:rPr lang="en-US" altLang="zh-TW" sz="4000" b="1" dirty="0">
                <a:solidFill>
                  <a:srgbClr val="FFFF00"/>
                </a:solidFill>
                <a:latin typeface="Century Gothic" pitchFamily="34" charset="0"/>
                <a:ea typeface="PMingLiU" pitchFamily="18" charset="-120"/>
              </a:rPr>
              <a:t>suppress the truth</a:t>
            </a:r>
            <a:r>
              <a:rPr lang="en-US" altLang="zh-TW" sz="4000" b="1" dirty="0" smtClean="0">
                <a:solidFill>
                  <a:srgbClr val="FFFF00"/>
                </a:solidFill>
                <a:latin typeface="Century Gothic" pitchFamily="34" charset="0"/>
                <a:ea typeface="PMingLiU" pitchFamily="18" charset="-120"/>
              </a:rPr>
              <a:t>. </a:t>
            </a:r>
          </a:p>
          <a:p>
            <a:pPr eaLnBrk="1" hangingPunct="1">
              <a:lnSpc>
                <a:spcPct val="80000"/>
              </a:lnSpc>
              <a:buFontTx/>
              <a:buNone/>
            </a:pPr>
            <a:endParaRPr lang="en-US" altLang="zh-TW" sz="4000" b="1" dirty="0">
              <a:solidFill>
                <a:srgbClr val="FFFF00"/>
              </a:solidFill>
              <a:latin typeface="Century Gothic" pitchFamily="34" charset="0"/>
              <a:ea typeface="PMingLiU" pitchFamily="18" charset="-120"/>
            </a:endParaRPr>
          </a:p>
          <a:p>
            <a:pPr eaLnBrk="1" hangingPunct="1">
              <a:lnSpc>
                <a:spcPct val="80000"/>
              </a:lnSpc>
              <a:buFontTx/>
              <a:buNone/>
            </a:pPr>
            <a:r>
              <a:rPr lang="en-US" altLang="zh-TW" sz="4000" b="1" dirty="0" smtClean="0">
                <a:solidFill>
                  <a:srgbClr val="FFFF00"/>
                </a:solidFill>
                <a:latin typeface="Century Gothic" pitchFamily="34" charset="0"/>
                <a:ea typeface="PMingLiU" pitchFamily="18" charset="-120"/>
              </a:rPr>
              <a:t>	For </a:t>
            </a:r>
            <a:r>
              <a:rPr lang="en-US" altLang="zh-TW" sz="4000" b="1" dirty="0">
                <a:solidFill>
                  <a:srgbClr val="FFFF00"/>
                </a:solidFill>
                <a:latin typeface="Century Gothic" pitchFamily="34" charset="0"/>
                <a:ea typeface="PMingLiU" pitchFamily="18" charset="-120"/>
              </a:rPr>
              <a:t>what can be known about God is plain to them, because God has shown it to them..</a:t>
            </a:r>
            <a:endParaRPr lang="en-US" altLang="zh-TW" sz="4000" b="1" dirty="0" smtClean="0">
              <a:solidFill>
                <a:srgbClr val="FFFF00"/>
              </a:solidFill>
              <a:latin typeface="Century Gothic" pitchFamily="34" charset="0"/>
              <a:ea typeface="PMingLiU" pitchFamily="18" charset="-120"/>
            </a:endParaRPr>
          </a:p>
          <a:p>
            <a:pPr eaLnBrk="1" hangingPunct="1">
              <a:lnSpc>
                <a:spcPct val="80000"/>
              </a:lnSpc>
              <a:buFontTx/>
              <a:buNone/>
            </a:pPr>
            <a:r>
              <a:rPr lang="en-US" altLang="zh-TW" sz="4000" b="1" dirty="0" smtClean="0">
                <a:solidFill>
                  <a:srgbClr val="FFFF00"/>
                </a:solidFill>
                <a:latin typeface="Century Gothic" pitchFamily="34" charset="0"/>
                <a:ea typeface="PMingLiU" pitchFamily="18" charset="-120"/>
              </a:rPr>
              <a:t>	</a:t>
            </a:r>
          </a:p>
          <a:p>
            <a:pPr eaLnBrk="1" hangingPunct="1">
              <a:lnSpc>
                <a:spcPct val="80000"/>
              </a:lnSpc>
              <a:buFontTx/>
              <a:buNone/>
            </a:pPr>
            <a:r>
              <a:rPr lang="en-US" altLang="zh-TW" sz="4000" b="1" dirty="0" smtClean="0">
                <a:solidFill>
                  <a:srgbClr val="FFFF00"/>
                </a:solidFill>
                <a:latin typeface="Century Gothic" pitchFamily="34" charset="0"/>
                <a:ea typeface="PMingLiU" pitchFamily="18" charset="-120"/>
              </a:rPr>
              <a:t>	Romans 1:18-19 (ESV)</a:t>
            </a:r>
          </a:p>
          <a:p>
            <a:pPr eaLnBrk="1" hangingPunct="1">
              <a:lnSpc>
                <a:spcPct val="80000"/>
              </a:lnSpc>
              <a:buFontTx/>
              <a:buNone/>
            </a:pPr>
            <a:endParaRPr lang="zh-TW" altLang="en-US" dirty="0" smtClean="0">
              <a:solidFill>
                <a:srgbClr val="FFFF00"/>
              </a:solidFill>
              <a:latin typeface="Century Schoolbook" pitchFamily="18" charset="0"/>
              <a:ea typeface="PMingLiU" pitchFamily="18" charset="-120"/>
              <a:cs typeface="Times New Roman" pitchFamily="18" charset="0"/>
            </a:endParaRPr>
          </a:p>
        </p:txBody>
      </p:sp>
    </p:spTree>
    <p:extLst>
      <p:ext uri="{BB962C8B-B14F-4D97-AF65-F5344CB8AC3E}">
        <p14:creationId xmlns:p14="http://schemas.microsoft.com/office/powerpoint/2010/main" val="3925302667"/>
      </p:ext>
    </p:extLst>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2" descr="Horsehead Nebula"/>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533400"/>
            <a:ext cx="117348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5459" name="Rectangle 3"/>
          <p:cNvSpPr>
            <a:spLocks noGrp="1" noChangeArrowheads="1"/>
          </p:cNvSpPr>
          <p:nvPr>
            <p:ph type="body" idx="1"/>
          </p:nvPr>
        </p:nvSpPr>
        <p:spPr>
          <a:xfrm>
            <a:off x="152410" y="73"/>
            <a:ext cx="8785225" cy="5257799"/>
          </a:xfrm>
        </p:spPr>
        <p:txBody>
          <a:bodyPr/>
          <a:lstStyle/>
          <a:p>
            <a:pPr eaLnBrk="1" hangingPunct="1">
              <a:lnSpc>
                <a:spcPct val="80000"/>
              </a:lnSpc>
              <a:buFontTx/>
              <a:buNone/>
            </a:pPr>
            <a:endParaRPr lang="en-US" altLang="zh-TW" b="1" dirty="0">
              <a:solidFill>
                <a:srgbClr val="FFFF00"/>
              </a:solidFill>
              <a:latin typeface="Century Gothic" pitchFamily="34" charset="0"/>
              <a:ea typeface="PMingLiU" pitchFamily="18" charset="-120"/>
            </a:endParaRPr>
          </a:p>
          <a:p>
            <a:pPr eaLnBrk="1" hangingPunct="1">
              <a:lnSpc>
                <a:spcPct val="80000"/>
              </a:lnSpc>
              <a:buFontTx/>
              <a:buNone/>
            </a:pPr>
            <a:r>
              <a:rPr lang="en-US" altLang="zh-TW" sz="4000" b="1" dirty="0" smtClean="0">
                <a:solidFill>
                  <a:srgbClr val="FFFF00"/>
                </a:solidFill>
                <a:latin typeface="Century Gothic" pitchFamily="34" charset="0"/>
                <a:ea typeface="PMingLiU" pitchFamily="18" charset="-120"/>
              </a:rPr>
              <a:t>	For since the creation of the world God's invisible qualities-- his eternal power and divine nature-- have been clearly seen, being understood from what has been made so they are without excuse.</a:t>
            </a:r>
          </a:p>
          <a:p>
            <a:pPr eaLnBrk="1" hangingPunct="1">
              <a:lnSpc>
                <a:spcPct val="80000"/>
              </a:lnSpc>
              <a:buFontTx/>
              <a:buNone/>
            </a:pPr>
            <a:r>
              <a:rPr lang="en-US" altLang="zh-TW" sz="4000" b="1" dirty="0" smtClean="0">
                <a:solidFill>
                  <a:srgbClr val="FFFF00"/>
                </a:solidFill>
                <a:latin typeface="Century Gothic" pitchFamily="34" charset="0"/>
                <a:ea typeface="PMingLiU" pitchFamily="18" charset="-120"/>
              </a:rPr>
              <a:t>	</a:t>
            </a:r>
          </a:p>
          <a:p>
            <a:pPr eaLnBrk="1" hangingPunct="1">
              <a:lnSpc>
                <a:spcPct val="80000"/>
              </a:lnSpc>
              <a:buFontTx/>
              <a:buNone/>
            </a:pPr>
            <a:r>
              <a:rPr lang="en-US" altLang="zh-TW" sz="4000" b="1" dirty="0" smtClean="0">
                <a:solidFill>
                  <a:srgbClr val="FFFF00"/>
                </a:solidFill>
                <a:latin typeface="Century Gothic" pitchFamily="34" charset="0"/>
                <a:ea typeface="PMingLiU" pitchFamily="18" charset="-120"/>
              </a:rPr>
              <a:t>	Romans 1:20</a:t>
            </a:r>
          </a:p>
          <a:p>
            <a:pPr eaLnBrk="1" hangingPunct="1">
              <a:lnSpc>
                <a:spcPct val="80000"/>
              </a:lnSpc>
              <a:buFontTx/>
              <a:buNone/>
            </a:pPr>
            <a:endParaRPr lang="zh-TW" altLang="en-US" dirty="0" smtClean="0">
              <a:solidFill>
                <a:srgbClr val="FFFF00"/>
              </a:solidFill>
              <a:latin typeface="Century Schoolbook" pitchFamily="18" charset="0"/>
              <a:ea typeface="PMingLiU" pitchFamily="18" charset="-120"/>
              <a:cs typeface="Times New Roman" pitchFamily="18" charset="0"/>
            </a:endParaRPr>
          </a:p>
        </p:txBody>
      </p:sp>
    </p:spTree>
    <p:extLst>
      <p:ext uri="{BB962C8B-B14F-4D97-AF65-F5344CB8AC3E}">
        <p14:creationId xmlns:p14="http://schemas.microsoft.com/office/powerpoint/2010/main" val="3789433245"/>
      </p:ext>
    </p:extLst>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j031389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subTitle" idx="4294967295"/>
          </p:nvPr>
        </p:nvSpPr>
        <p:spPr>
          <a:xfrm>
            <a:off x="4572000" y="1752600"/>
            <a:ext cx="4648200" cy="1261533"/>
          </a:xfrm>
          <a:solidFill>
            <a:srgbClr val="000000">
              <a:alpha val="30196"/>
            </a:srgbClr>
          </a:solidFill>
        </p:spPr>
        <p:txBody>
          <a:bodyPr/>
          <a:lstStyle/>
          <a:p>
            <a:pPr marL="0" indent="0" eaLnBrk="1" hangingPunct="1">
              <a:buFontTx/>
              <a:buNone/>
            </a:pPr>
            <a:r>
              <a:rPr lang="en-US" altLang="zh-TW" sz="3600" b="1" dirty="0" smtClean="0">
                <a:solidFill>
                  <a:srgbClr val="FFFFFF"/>
                </a:solidFill>
                <a:ea typeface="PMingLiU" pitchFamily="18" charset="-120"/>
              </a:rPr>
              <a:t>Is it to smash down the person?</a:t>
            </a:r>
            <a:endParaRPr lang="zh-TW" altLang="en-US" sz="3600" b="1" dirty="0" smtClean="0">
              <a:solidFill>
                <a:srgbClr val="FFFFFF"/>
              </a:solidFill>
              <a:ea typeface="PMingLiU" pitchFamily="18" charset="-120"/>
            </a:endParaRPr>
          </a:p>
        </p:txBody>
      </p:sp>
      <p:pic>
        <p:nvPicPr>
          <p:cNvPr id="45060" name="Picture 4" descr="j03028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Grp="1" noChangeArrowheads="1"/>
          </p:cNvSpPr>
          <p:nvPr>
            <p:ph type="ctrTitle" idx="4294967295"/>
          </p:nvPr>
        </p:nvSpPr>
        <p:spPr>
          <a:xfrm>
            <a:off x="0" y="5387975"/>
            <a:ext cx="9144000" cy="1470025"/>
          </a:xfrm>
          <a:solidFill>
            <a:schemeClr val="tx1">
              <a:alpha val="39999"/>
            </a:schemeClr>
          </a:solidFill>
        </p:spPr>
        <p:txBody>
          <a:bodyPr/>
          <a:lstStyle/>
          <a:p>
            <a:pPr eaLnBrk="1" hangingPunct="1"/>
            <a:r>
              <a:rPr lang="en-US" altLang="zh-TW" sz="2400" b="0" dirty="0" smtClean="0">
                <a:solidFill>
                  <a:srgbClr val="FFFFFF"/>
                </a:solidFill>
                <a:ea typeface="PMingLiU" pitchFamily="18" charset="-120"/>
              </a:rPr>
              <a:t>2 Cor. 10:5 We demolish arguments and every pretension that sets itself up against the knowledge of God, and we </a:t>
            </a:r>
            <a:br>
              <a:rPr lang="en-US" altLang="zh-TW" sz="2400" b="0" dirty="0" smtClean="0">
                <a:solidFill>
                  <a:srgbClr val="FFFFFF"/>
                </a:solidFill>
                <a:ea typeface="PMingLiU" pitchFamily="18" charset="-120"/>
              </a:rPr>
            </a:br>
            <a:r>
              <a:rPr lang="en-US" altLang="zh-TW" sz="2400" b="0" dirty="0" smtClean="0">
                <a:solidFill>
                  <a:srgbClr val="FFFFFF"/>
                </a:solidFill>
                <a:ea typeface="PMingLiU" pitchFamily="18" charset="-120"/>
              </a:rPr>
              <a:t>take captive every thought to make it obedient to Christ</a:t>
            </a:r>
            <a:r>
              <a:rPr lang="en-US" altLang="zh-TW" sz="2400" dirty="0" smtClean="0">
                <a:solidFill>
                  <a:srgbClr val="FFFFFF"/>
                </a:solidFill>
                <a:ea typeface="PMingLiU" pitchFamily="18" charset="-120"/>
              </a:rPr>
              <a:t>.</a:t>
            </a:r>
          </a:p>
        </p:txBody>
      </p:sp>
      <p:sp>
        <p:nvSpPr>
          <p:cNvPr id="45062" name="Rectangle 6"/>
          <p:cNvSpPr>
            <a:spLocks noChangeArrowheads="1"/>
          </p:cNvSpPr>
          <p:nvPr/>
        </p:nvSpPr>
        <p:spPr bwMode="auto">
          <a:xfrm>
            <a:off x="0" y="0"/>
            <a:ext cx="9144000" cy="1155700"/>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latia SIL" pitchFamily="2" charset="0"/>
              </a:defRPr>
            </a:lvl1pPr>
            <a:lvl2pPr marL="742950" indent="-285750" eaLnBrk="0" hangingPunct="0">
              <a:defRPr>
                <a:solidFill>
                  <a:schemeClr val="tx1"/>
                </a:solidFill>
                <a:latin typeface="Galatia SIL" pitchFamily="2" charset="0"/>
              </a:defRPr>
            </a:lvl2pPr>
            <a:lvl3pPr marL="1143000" indent="-228600" eaLnBrk="0" hangingPunct="0">
              <a:defRPr>
                <a:solidFill>
                  <a:schemeClr val="tx1"/>
                </a:solidFill>
                <a:latin typeface="Galatia SIL" pitchFamily="2" charset="0"/>
              </a:defRPr>
            </a:lvl3pPr>
            <a:lvl4pPr marL="1600200" indent="-228600" eaLnBrk="0" hangingPunct="0">
              <a:defRPr>
                <a:solidFill>
                  <a:schemeClr val="tx1"/>
                </a:solidFill>
                <a:latin typeface="Galatia SIL" pitchFamily="2" charset="0"/>
              </a:defRPr>
            </a:lvl4pPr>
            <a:lvl5pPr marL="2057400" indent="-228600" eaLnBrk="0" hangingPunct="0">
              <a:defRPr>
                <a:solidFill>
                  <a:schemeClr val="tx1"/>
                </a:solidFill>
                <a:latin typeface="Galatia SIL" pitchFamily="2" charset="0"/>
              </a:defRPr>
            </a:lvl5pPr>
            <a:lvl6pPr marL="2514600" indent="-228600" eaLnBrk="0" fontAlgn="base" hangingPunct="0">
              <a:spcBef>
                <a:spcPct val="0"/>
              </a:spcBef>
              <a:spcAft>
                <a:spcPct val="0"/>
              </a:spcAft>
              <a:defRPr>
                <a:solidFill>
                  <a:schemeClr val="tx1"/>
                </a:solidFill>
                <a:latin typeface="Galatia SIL" pitchFamily="2" charset="0"/>
              </a:defRPr>
            </a:lvl6pPr>
            <a:lvl7pPr marL="2971800" indent="-228600" eaLnBrk="0" fontAlgn="base" hangingPunct="0">
              <a:spcBef>
                <a:spcPct val="0"/>
              </a:spcBef>
              <a:spcAft>
                <a:spcPct val="0"/>
              </a:spcAft>
              <a:defRPr>
                <a:solidFill>
                  <a:schemeClr val="tx1"/>
                </a:solidFill>
                <a:latin typeface="Galatia SIL" pitchFamily="2" charset="0"/>
              </a:defRPr>
            </a:lvl7pPr>
            <a:lvl8pPr marL="3429000" indent="-228600" eaLnBrk="0" fontAlgn="base" hangingPunct="0">
              <a:spcBef>
                <a:spcPct val="0"/>
              </a:spcBef>
              <a:spcAft>
                <a:spcPct val="0"/>
              </a:spcAft>
              <a:defRPr>
                <a:solidFill>
                  <a:schemeClr val="tx1"/>
                </a:solidFill>
                <a:latin typeface="Galatia SIL" pitchFamily="2" charset="0"/>
              </a:defRPr>
            </a:lvl8pPr>
            <a:lvl9pPr marL="3886200" indent="-228600" eaLnBrk="0" fontAlgn="base" hangingPunct="0">
              <a:spcBef>
                <a:spcPct val="0"/>
              </a:spcBef>
              <a:spcAft>
                <a:spcPct val="0"/>
              </a:spcAft>
              <a:defRPr>
                <a:solidFill>
                  <a:schemeClr val="tx1"/>
                </a:solidFill>
                <a:latin typeface="Galatia SIL" pitchFamily="2" charset="0"/>
              </a:defRPr>
            </a:lvl9pPr>
          </a:lstStyle>
          <a:p>
            <a:pPr eaLnBrk="1" hangingPunct="1"/>
            <a:r>
              <a:rPr lang="en-US" altLang="zh-TW" b="1" u="none" dirty="0" smtClean="0">
                <a:solidFill>
                  <a:srgbClr val="FFFFFF"/>
                </a:solidFill>
                <a:latin typeface="Century Gothic" panose="020B0502020202020204" pitchFamily="34" charset="0"/>
                <a:ea typeface="PMingLiU" pitchFamily="18" charset="-120"/>
              </a:rPr>
              <a:t>What is the Goal of Using </a:t>
            </a:r>
          </a:p>
          <a:p>
            <a:pPr eaLnBrk="1" hangingPunct="1"/>
            <a:r>
              <a:rPr lang="en-US" altLang="zh-TW" b="1" u="none" dirty="0" smtClean="0">
                <a:solidFill>
                  <a:srgbClr val="FFFFFF"/>
                </a:solidFill>
                <a:latin typeface="Century Gothic" panose="020B0502020202020204" pitchFamily="34" charset="0"/>
                <a:ea typeface="PMingLiU" pitchFamily="18" charset="-120"/>
              </a:rPr>
              <a:t>Apologetics in Evangelism?</a:t>
            </a:r>
          </a:p>
        </p:txBody>
      </p:sp>
    </p:spTree>
    <p:extLst>
      <p:ext uri="{BB962C8B-B14F-4D97-AF65-F5344CB8AC3E}">
        <p14:creationId xmlns:p14="http://schemas.microsoft.com/office/powerpoint/2010/main" val="94165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12546" name="Picture 2" descr="C:\Users\Dave\Documents\Meekness\C.D\graphics\Skepticism\jpegs\Without Text\skepticism_print_notex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5116" y="804041"/>
            <a:ext cx="7085289" cy="6731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174457"/>
            <a:ext cx="914400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4400" b="1" u="none" dirty="0" smtClean="0">
                <a:solidFill>
                  <a:srgbClr val="FF0000"/>
                </a:solidFill>
                <a:latin typeface="Century Gothic"/>
              </a:rPr>
              <a:t>It’s harder to be skeptical today!</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4236073115"/>
      </p:ext>
    </p:extLst>
  </p:cSld>
  <p:clrMapOvr>
    <a:masterClrMapping/>
  </p:clrMapOvr>
  <p:transition xmlns:p14="http://schemas.microsoft.com/office/powerpoint/2010/main" spd="med">
    <p:blinds/>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1181777"/>
            <a:ext cx="91440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endParaRPr lang="en-US" sz="1800" b="1" u="none" dirty="0">
              <a:solidFill>
                <a:srgbClr val="663300"/>
              </a:solidFill>
              <a:latin typeface="Century Gothic" pitchFamily="34" charset="0"/>
            </a:endParaRPr>
          </a:p>
          <a:p>
            <a:pPr marL="342900" indent="-342900" algn="l">
              <a:buFontTx/>
              <a:buAutoNum type="arabicPeriod" startAt="8"/>
            </a:pPr>
            <a:endParaRPr lang="en-US" sz="2400" b="1" u="none" dirty="0" smtClean="0">
              <a:solidFill>
                <a:srgbClr val="663300"/>
              </a:solidFill>
              <a:latin typeface="Century Gothic"/>
            </a:endParaRPr>
          </a:p>
          <a:p>
            <a:pPr algn="l"/>
            <a:r>
              <a:rPr lang="en-US" sz="3600" b="1" u="none" dirty="0">
                <a:solidFill>
                  <a:srgbClr val="663300"/>
                </a:solidFill>
                <a:latin typeface="Century Gothic"/>
              </a:rPr>
              <a:t>Eph. 4:18 says “They are darkened in their understanding, alienated from the life of God because of the ignorance that is in them, due to their hardness of </a:t>
            </a:r>
            <a:r>
              <a:rPr lang="en-US" sz="3600" b="1" u="none" dirty="0" smtClean="0">
                <a:solidFill>
                  <a:srgbClr val="663300"/>
                </a:solidFill>
                <a:latin typeface="Century Gothic"/>
              </a:rPr>
              <a:t>heart (E.S.V.).</a:t>
            </a:r>
            <a:endParaRPr lang="en-US" sz="3600" b="1" u="none" dirty="0">
              <a:solidFill>
                <a:srgbClr val="663300"/>
              </a:solidFill>
              <a:latin typeface="Century Gothic"/>
            </a:endParaRPr>
          </a:p>
          <a:p>
            <a:pPr algn="l" eaLnBrk="1" hangingPunct="1"/>
            <a:endParaRPr lang="en-US" sz="2000" b="1" u="none" dirty="0">
              <a:solidFill>
                <a:srgbClr val="663300"/>
              </a:solidFill>
              <a:latin typeface="Century Gothic"/>
            </a:endParaRPr>
          </a:p>
          <a:p>
            <a:pPr algn="l"/>
            <a:endParaRPr lang="en-US" sz="1800" b="1" u="none" dirty="0">
              <a:solidFill>
                <a:srgbClr val="663300"/>
              </a:solidFill>
              <a:latin typeface="Century Gothic" pitchFamily="34" charset="0"/>
            </a:endParaRPr>
          </a:p>
          <a:p>
            <a:pPr algn="l"/>
            <a:endParaRPr lang="en-US" sz="1800" b="1" u="none" dirty="0" smtClean="0">
              <a:solidFill>
                <a:srgbClr val="663300"/>
              </a:solidFill>
              <a:latin typeface="Century Gothic" pitchFamily="34" charset="0"/>
            </a:endParaRPr>
          </a:p>
        </p:txBody>
      </p:sp>
      <p:sp>
        <p:nvSpPr>
          <p:cNvPr id="4" name="Text Box 2"/>
          <p:cNvSpPr txBox="1">
            <a:spLocks noChangeArrowheads="1"/>
          </p:cNvSpPr>
          <p:nvPr/>
        </p:nvSpPr>
        <p:spPr bwMode="auto">
          <a:xfrm>
            <a:off x="520268" y="0"/>
            <a:ext cx="87813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r>
              <a:rPr lang="en-US" altLang="zh-TW" sz="1200" b="1" u="none" dirty="0" smtClean="0">
                <a:solidFill>
                  <a:srgbClr val="FF0000"/>
                </a:solidFill>
                <a:latin typeface="Century Gothic" pitchFamily="34" charset="0"/>
                <a:ea typeface="PMingLiU" pitchFamily="18" charset="-120"/>
              </a:rPr>
              <a:t>	</a:t>
            </a:r>
            <a:r>
              <a:rPr lang="en-US" altLang="zh-TW" sz="3600" b="1" u="none" dirty="0" smtClean="0">
                <a:solidFill>
                  <a:srgbClr val="FF0000"/>
                </a:solidFill>
                <a:latin typeface="Century Gothic"/>
              </a:rPr>
              <a:t>The lack of evidence is not </a:t>
            </a:r>
            <a:br>
              <a:rPr lang="en-US" altLang="zh-TW" sz="3600" b="1" u="none" dirty="0" smtClean="0">
                <a:solidFill>
                  <a:srgbClr val="FF0000"/>
                </a:solidFill>
                <a:latin typeface="Century Gothic"/>
              </a:rPr>
            </a:br>
            <a:r>
              <a:rPr lang="en-US" altLang="zh-TW" sz="3600" b="1" u="none" dirty="0" smtClean="0">
                <a:solidFill>
                  <a:srgbClr val="FF0000"/>
                </a:solidFill>
                <a:latin typeface="Century Gothic"/>
              </a:rPr>
              <a:t>their primary barrier!</a:t>
            </a:r>
            <a:endParaRPr lang="en-US" altLang="zh-TW" sz="3600" b="1" u="none" dirty="0">
              <a:solidFill>
                <a:srgbClr val="FF0000"/>
              </a:solidFill>
              <a:latin typeface="Century Gothic"/>
            </a:endParaRPr>
          </a:p>
        </p:txBody>
      </p:sp>
    </p:spTree>
    <p:extLst>
      <p:ext uri="{BB962C8B-B14F-4D97-AF65-F5344CB8AC3E}">
        <p14:creationId xmlns:p14="http://schemas.microsoft.com/office/powerpoint/2010/main" val="24533082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0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000" u="none" dirty="0" smtClean="0">
              <a:solidFill>
                <a:srgbClr val="663300"/>
              </a:solidFill>
              <a:latin typeface="Century Gothic" pitchFamily="34" charset="0"/>
            </a:endParaRPr>
          </a:p>
          <a:p>
            <a:pPr marL="514350" indent="-514350" algn="l">
              <a:buFontTx/>
              <a:buAutoNum type="arabicPeriod"/>
            </a:pPr>
            <a:r>
              <a:rPr lang="en-US" sz="1000" u="none" dirty="0" smtClean="0">
                <a:solidFill>
                  <a:srgbClr val="663300"/>
                </a:solidFill>
                <a:latin typeface="Century Gothic" pitchFamily="34" charset="0"/>
              </a:rPr>
              <a:t>Ask the kind of thought </a:t>
            </a:r>
            <a:r>
              <a:rPr lang="en-US" sz="1000" u="none" dirty="0">
                <a:solidFill>
                  <a:srgbClr val="663300"/>
                </a:solidFill>
                <a:latin typeface="Century Gothic" pitchFamily="34" charset="0"/>
              </a:rPr>
              <a:t>provoking </a:t>
            </a:r>
            <a:r>
              <a:rPr lang="en-US" sz="10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000" u="none" dirty="0" smtClean="0">
              <a:solidFill>
                <a:srgbClr val="663300"/>
              </a:solidFill>
              <a:latin typeface="Century Gothic" pitchFamily="34" charset="0"/>
            </a:endParaRPr>
          </a:p>
          <a:p>
            <a:pPr marL="514350" indent="-514350" algn="l">
              <a:buFontTx/>
              <a:buAutoNum type="arabicPeriod"/>
            </a:pPr>
            <a:r>
              <a:rPr lang="en-US" sz="1000" u="none" dirty="0">
                <a:solidFill>
                  <a:srgbClr val="663300"/>
                </a:solidFill>
                <a:latin typeface="Century Gothic" pitchFamily="34" charset="0"/>
              </a:rPr>
              <a:t>Keep the three D’s in mind in </a:t>
            </a:r>
            <a:r>
              <a:rPr lang="en-US" sz="1000" u="none" dirty="0" smtClean="0">
                <a:solidFill>
                  <a:srgbClr val="663300"/>
                </a:solidFill>
                <a:latin typeface="Century Gothic" pitchFamily="34" charset="0"/>
              </a:rPr>
              <a:t>asking questions.</a:t>
            </a:r>
          </a:p>
          <a:p>
            <a:pPr marL="514350" indent="-514350" algn="l">
              <a:buFontTx/>
              <a:buAutoNum type="arabicPeriod"/>
            </a:pPr>
            <a:endParaRPr lang="en-US" sz="1000" u="none" dirty="0" smtClean="0">
              <a:solidFill>
                <a:srgbClr val="663300"/>
              </a:solidFill>
              <a:latin typeface="Century Gothic" pitchFamily="34" charset="0"/>
            </a:endParaRPr>
          </a:p>
          <a:p>
            <a:pPr marL="514350" indent="-514350" algn="l">
              <a:buFontTx/>
              <a:buAutoNum type="arabicPeriod"/>
            </a:pPr>
            <a:r>
              <a:rPr lang="en-US" sz="1000" u="none" dirty="0">
                <a:solidFill>
                  <a:srgbClr val="663300"/>
                </a:solidFill>
                <a:latin typeface="Century Gothic" pitchFamily="34" charset="0"/>
              </a:rPr>
              <a:t>Determine what kind </a:t>
            </a:r>
            <a:r>
              <a:rPr lang="en-US" sz="1000" u="none" dirty="0" smtClean="0">
                <a:solidFill>
                  <a:srgbClr val="663300"/>
                </a:solidFill>
                <a:latin typeface="Century Gothic" pitchFamily="34" charset="0"/>
              </a:rPr>
              <a:t>of </a:t>
            </a:r>
            <a:r>
              <a:rPr lang="en-US" sz="1000" u="none" dirty="0">
                <a:solidFill>
                  <a:srgbClr val="663300"/>
                </a:solidFill>
                <a:latin typeface="Century Gothic" pitchFamily="34" charset="0"/>
              </a:rPr>
              <a:t>evidence isn’t </a:t>
            </a:r>
            <a:r>
              <a:rPr lang="en-US" sz="1000" u="none" dirty="0" smtClean="0">
                <a:solidFill>
                  <a:srgbClr val="663300"/>
                </a:solidFill>
                <a:latin typeface="Century Gothic" pitchFamily="34" charset="0"/>
              </a:rPr>
              <a:t>necessary.</a:t>
            </a:r>
          </a:p>
          <a:p>
            <a:pPr marL="514350" indent="-514350" algn="l">
              <a:buFontTx/>
              <a:buAutoNum type="arabicPeriod"/>
            </a:pPr>
            <a:endParaRPr lang="en-US" sz="1000" u="none" dirty="0" smtClean="0">
              <a:solidFill>
                <a:srgbClr val="663300"/>
              </a:solidFill>
              <a:latin typeface="Century Gothic" pitchFamily="34" charset="0"/>
            </a:endParaRPr>
          </a:p>
          <a:p>
            <a:pPr marL="514350" indent="-514350" algn="l">
              <a:buFontTx/>
              <a:buAutoNum type="arabicPeriod"/>
            </a:pPr>
            <a:r>
              <a:rPr lang="en-US" sz="1000" u="none" dirty="0" smtClean="0">
                <a:solidFill>
                  <a:srgbClr val="663300"/>
                </a:solidFill>
                <a:latin typeface="Century Gothic" pitchFamily="34" charset="0"/>
              </a:rPr>
              <a:t>Help your skeptical friends </a:t>
            </a:r>
            <a:r>
              <a:rPr lang="en-US" sz="1000" u="none" dirty="0">
                <a:solidFill>
                  <a:srgbClr val="663300"/>
                </a:solidFill>
                <a:latin typeface="Century Gothic" pitchFamily="34" charset="0"/>
              </a:rPr>
              <a:t>understand the cost in not </a:t>
            </a:r>
            <a:r>
              <a:rPr lang="en-US" sz="1000" u="none" dirty="0" smtClean="0">
                <a:solidFill>
                  <a:srgbClr val="663300"/>
                </a:solidFill>
                <a:latin typeface="Century Gothic" pitchFamily="34" charset="0"/>
              </a:rPr>
              <a:t>believing </a:t>
            </a:r>
            <a:r>
              <a:rPr lang="en-US" sz="1000" u="none" dirty="0">
                <a:solidFill>
                  <a:srgbClr val="663300"/>
                </a:solidFill>
                <a:latin typeface="Century Gothic" pitchFamily="34" charset="0"/>
              </a:rPr>
              <a:t>in </a:t>
            </a:r>
            <a:r>
              <a:rPr lang="en-US" sz="1000" u="none" dirty="0" smtClean="0">
                <a:solidFill>
                  <a:srgbClr val="663300"/>
                </a:solidFill>
                <a:latin typeface="Century Gothic" pitchFamily="34" charset="0"/>
              </a:rPr>
              <a:t>God.</a:t>
            </a:r>
          </a:p>
          <a:p>
            <a:pPr marL="514350" indent="-514350" algn="l">
              <a:buFontTx/>
              <a:buAutoNum type="arabicPeriod"/>
            </a:pPr>
            <a:endParaRPr lang="en-US" sz="1000" u="none" dirty="0">
              <a:solidFill>
                <a:srgbClr val="663300"/>
              </a:solidFill>
              <a:latin typeface="Century Gothic" pitchFamily="34" charset="0"/>
            </a:endParaRPr>
          </a:p>
          <a:p>
            <a:pPr marL="514350" indent="-514350" algn="l">
              <a:buFontTx/>
              <a:buAutoNum type="arabicPeriod"/>
            </a:pPr>
            <a:r>
              <a:rPr lang="en-US" sz="1000" u="none" dirty="0" smtClean="0">
                <a:solidFill>
                  <a:srgbClr val="663300"/>
                </a:solidFill>
                <a:latin typeface="Century Gothic" pitchFamily="34" charset="0"/>
              </a:rPr>
              <a:t>When building head bridges, don’t forget to build heart bridges also.</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2600" u="none" dirty="0" smtClean="0">
                <a:solidFill>
                  <a:srgbClr val="663300"/>
                </a:solidFill>
                <a:latin typeface="Century Gothic" pitchFamily="34" charset="0"/>
              </a:rPr>
              <a:t>Help others </a:t>
            </a:r>
            <a:r>
              <a:rPr lang="en-US" sz="2600" u="none" dirty="0">
                <a:solidFill>
                  <a:srgbClr val="663300"/>
                </a:solidFill>
                <a:latin typeface="Century Gothic" pitchFamily="34" charset="0"/>
              </a:rPr>
              <a:t>understand that their primary barrier is </a:t>
            </a:r>
            <a:r>
              <a:rPr lang="en-US" sz="2600" u="none" dirty="0" smtClean="0">
                <a:solidFill>
                  <a:srgbClr val="663300"/>
                </a:solidFill>
                <a:latin typeface="Century Gothic" pitchFamily="34" charset="0"/>
              </a:rPr>
              <a:t>really volitional</a:t>
            </a:r>
            <a:r>
              <a:rPr lang="en-US" sz="2600" b="1" u="none" dirty="0" smtClean="0">
                <a:solidFill>
                  <a:srgbClr val="663300"/>
                </a:solidFill>
                <a:latin typeface="Century Gothic" pitchFamily="34" charset="0"/>
              </a:rPr>
              <a:t>.</a:t>
            </a:r>
          </a:p>
          <a:p>
            <a:pPr marL="514350" indent="-514350" algn="l">
              <a:buFontTx/>
              <a:buAutoNum type="arabicPeriod"/>
            </a:pPr>
            <a:endParaRPr lang="en-US" sz="3600" b="1" u="none" dirty="0">
              <a:solidFill>
                <a:srgbClr val="663300"/>
              </a:solidFill>
              <a:latin typeface="Century Gothic" pitchFamily="34" charset="0"/>
            </a:endParaRPr>
          </a:p>
          <a:p>
            <a:pPr algn="l"/>
            <a:r>
              <a:rPr lang="en-US" sz="3600" b="1" u="none" dirty="0">
                <a:solidFill>
                  <a:srgbClr val="663300"/>
                </a:solidFill>
                <a:latin typeface="Century Gothic" pitchFamily="34" charset="0"/>
              </a:rPr>
              <a:t>	</a:t>
            </a:r>
            <a:r>
              <a:rPr lang="en-US" sz="3600" b="1" u="none" dirty="0" smtClean="0">
                <a:solidFill>
                  <a:srgbClr val="663300"/>
                </a:solidFill>
                <a:latin typeface="Century Gothic" pitchFamily="34" charset="0"/>
              </a:rPr>
              <a:t>*	So how do we do this?</a:t>
            </a: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smtClean="0">
                <a:solidFill>
                  <a:srgbClr val="FF0000"/>
                </a:solidFill>
                <a:latin typeface="Century Gothic"/>
              </a:rPr>
              <a:t>Questions we can use…</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389236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title"/>
          </p:nvPr>
        </p:nvSpPr>
        <p:spPr>
          <a:xfrm>
            <a:off x="951186" y="197069"/>
            <a:ext cx="8082455" cy="762000"/>
          </a:xfrm>
        </p:spPr>
        <p:txBody>
          <a:bodyPr>
            <a:noAutofit/>
          </a:bodyPr>
          <a:lstStyle/>
          <a:p>
            <a:r>
              <a:rPr lang="en-US" altLang="zh-TW" sz="3600" dirty="0" smtClean="0">
                <a:solidFill>
                  <a:srgbClr val="FFFF00"/>
                </a:solidFill>
              </a:rPr>
              <a:t>Questions we can use with a skeptic</a:t>
            </a:r>
            <a:endParaRPr lang="en-US" altLang="zh-TW" sz="3600" dirty="0">
              <a:solidFill>
                <a:srgbClr val="FFFF00"/>
              </a:solidFill>
            </a:endParaRPr>
          </a:p>
        </p:txBody>
      </p:sp>
      <p:sp>
        <p:nvSpPr>
          <p:cNvPr id="1540099" name="Rectangle 3"/>
          <p:cNvSpPr>
            <a:spLocks noGrp="1" noChangeArrowheads="1"/>
          </p:cNvSpPr>
          <p:nvPr>
            <p:ph idx="1"/>
          </p:nvPr>
        </p:nvSpPr>
        <p:spPr>
          <a:xfrm>
            <a:off x="204952" y="1434662"/>
            <a:ext cx="8702565" cy="5249917"/>
          </a:xfrm>
        </p:spPr>
        <p:txBody>
          <a:bodyPr>
            <a:normAutofit fontScale="92500" lnSpcReduction="20000"/>
          </a:bodyPr>
          <a:lstStyle/>
          <a:p>
            <a:pPr>
              <a:buFontTx/>
              <a:buNone/>
            </a:pPr>
            <a:r>
              <a:rPr lang="en-US" altLang="zh-TW" i="1" dirty="0" smtClean="0">
                <a:solidFill>
                  <a:srgbClr val="FF0000"/>
                </a:solidFill>
                <a:latin typeface="Century Gothic" panose="020B0502020202020204" pitchFamily="34" charset="0"/>
              </a:rPr>
              <a:t>	</a:t>
            </a:r>
            <a:r>
              <a:rPr lang="zh-TW" altLang="en-US" i="1" dirty="0" smtClean="0">
                <a:solidFill>
                  <a:srgbClr val="FF0000"/>
                </a:solidFill>
                <a:latin typeface="Century Gothic" panose="020B0502020202020204" pitchFamily="34" charset="0"/>
              </a:rPr>
              <a:t>“</a:t>
            </a:r>
            <a:r>
              <a:rPr lang="en-US" altLang="zh-TW" i="1" dirty="0">
                <a:solidFill>
                  <a:srgbClr val="FF0000"/>
                </a:solidFill>
                <a:latin typeface="Century Gothic" panose="020B0502020202020204" pitchFamily="34" charset="0"/>
              </a:rPr>
              <a:t>I believe I can offer you some good reasons to believe </a:t>
            </a:r>
            <a:r>
              <a:rPr lang="en-US" altLang="zh-TW" i="1" dirty="0" smtClean="0">
                <a:solidFill>
                  <a:srgbClr val="FF0000"/>
                </a:solidFill>
                <a:latin typeface="Century Gothic" panose="020B0502020202020204" pitchFamily="34" charset="0"/>
              </a:rPr>
              <a:t>that God does exist and that Jesus really is who he claimed to be. </a:t>
            </a:r>
          </a:p>
          <a:p>
            <a:pPr>
              <a:buFontTx/>
              <a:buNone/>
            </a:pPr>
            <a:endParaRPr lang="en-US" altLang="zh-TW" i="1" dirty="0">
              <a:solidFill>
                <a:srgbClr val="FF0000"/>
              </a:solidFill>
              <a:latin typeface="Arial"/>
            </a:endParaRPr>
          </a:p>
          <a:p>
            <a:pPr>
              <a:buFontTx/>
              <a:buNone/>
            </a:pPr>
            <a:r>
              <a:rPr lang="en-US" altLang="zh-TW" i="1" dirty="0" smtClean="0">
                <a:solidFill>
                  <a:srgbClr val="FF0000"/>
                </a:solidFill>
                <a:latin typeface="Arial"/>
              </a:rPr>
              <a:t>	But </a:t>
            </a:r>
            <a:r>
              <a:rPr lang="en-US" altLang="zh-TW" i="1" dirty="0">
                <a:solidFill>
                  <a:srgbClr val="FF0000"/>
                </a:solidFill>
                <a:latin typeface="Arial"/>
              </a:rPr>
              <a:t>first let me ask </a:t>
            </a:r>
            <a:r>
              <a:rPr lang="en-US" altLang="zh-TW" i="1" dirty="0" smtClean="0">
                <a:solidFill>
                  <a:srgbClr val="FF0000"/>
                </a:solidFill>
                <a:latin typeface="Arial"/>
              </a:rPr>
              <a:t>you</a:t>
            </a:r>
            <a:r>
              <a:rPr lang="en-US" altLang="zh-TW" i="1" dirty="0">
                <a:solidFill>
                  <a:srgbClr val="FF0000"/>
                </a:solidFill>
                <a:latin typeface="Arial"/>
              </a:rPr>
              <a:t>:</a:t>
            </a:r>
          </a:p>
          <a:p>
            <a:pPr>
              <a:buFontTx/>
              <a:buNone/>
            </a:pPr>
            <a:endParaRPr lang="en-US" altLang="zh-TW" i="1" dirty="0" smtClean="0">
              <a:solidFill>
                <a:srgbClr val="FF0000"/>
              </a:solidFill>
              <a:latin typeface="Arial"/>
            </a:endParaRPr>
          </a:p>
          <a:p>
            <a:pPr>
              <a:buFontTx/>
              <a:buNone/>
            </a:pPr>
            <a:r>
              <a:rPr lang="en-US" altLang="zh-TW" sz="3300" i="1" dirty="0" smtClean="0">
                <a:solidFill>
                  <a:srgbClr val="FF0000"/>
                </a:solidFill>
              </a:rPr>
              <a:t>	If it were possible for you to know the truth about religious issues would you want to know it.</a:t>
            </a:r>
            <a:r>
              <a:rPr lang="en-US" altLang="zh-TW" sz="3300" i="1" dirty="0" smtClean="0">
                <a:solidFill>
                  <a:srgbClr val="FF0000"/>
                </a:solidFill>
                <a:latin typeface="Arial"/>
              </a:rPr>
              <a:t>”</a:t>
            </a:r>
            <a:r>
              <a:rPr lang="en-US" altLang="zh-TW" sz="3300" dirty="0" smtClean="0">
                <a:solidFill>
                  <a:srgbClr val="FF0000"/>
                </a:solidFill>
              </a:rPr>
              <a:t> </a:t>
            </a:r>
          </a:p>
          <a:p>
            <a:pPr>
              <a:buFontTx/>
              <a:buNone/>
            </a:pPr>
            <a:endParaRPr lang="en-US" altLang="zh-TW" sz="3300" dirty="0">
              <a:solidFill>
                <a:srgbClr val="FF0000"/>
              </a:solidFill>
            </a:endParaRPr>
          </a:p>
          <a:p>
            <a:pPr>
              <a:buFontTx/>
              <a:buNone/>
            </a:pPr>
            <a:r>
              <a:rPr lang="en-US" altLang="zh-TW" sz="3300" dirty="0">
                <a:solidFill>
                  <a:srgbClr val="FF0000"/>
                </a:solidFill>
              </a:rPr>
              <a:t>	</a:t>
            </a:r>
            <a:r>
              <a:rPr lang="en-US" altLang="zh-TW" sz="3300" dirty="0" smtClean="0">
                <a:solidFill>
                  <a:srgbClr val="FF0000"/>
                </a:solidFill>
              </a:rPr>
              <a:t>“The </a:t>
            </a:r>
            <a:r>
              <a:rPr lang="en-US" altLang="zh-TW" sz="3300" dirty="0">
                <a:solidFill>
                  <a:srgbClr val="FF0000"/>
                </a:solidFill>
              </a:rPr>
              <a:t>reason why I ask is because the truth may have consequences you may not really </a:t>
            </a:r>
            <a:r>
              <a:rPr lang="en-US" altLang="zh-TW" sz="3300" dirty="0" smtClean="0">
                <a:solidFill>
                  <a:srgbClr val="FF0000"/>
                </a:solidFill>
              </a:rPr>
              <a:t>like.”</a:t>
            </a:r>
            <a:endParaRPr lang="en-US" altLang="zh-TW" sz="3300" dirty="0">
              <a:solidFill>
                <a:srgbClr val="FF0000"/>
              </a:solidFill>
            </a:endParaRPr>
          </a:p>
        </p:txBody>
      </p:sp>
    </p:spTree>
    <p:extLst>
      <p:ext uri="{BB962C8B-B14F-4D97-AF65-F5344CB8AC3E}">
        <p14:creationId xmlns:p14="http://schemas.microsoft.com/office/powerpoint/2010/main" val="73880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0099">
                                            <p:txEl>
                                              <p:pRg st="0" end="0"/>
                                            </p:txEl>
                                          </p:spTgt>
                                        </p:tgtEl>
                                        <p:attrNameLst>
                                          <p:attrName>style.visibility</p:attrName>
                                        </p:attrNameLst>
                                      </p:cBhvr>
                                      <p:to>
                                        <p:strVal val="visible"/>
                                      </p:to>
                                    </p:set>
                                    <p:anim calcmode="lin" valueType="num">
                                      <p:cBhvr additive="base">
                                        <p:cTn id="7" dur="500" fill="hold"/>
                                        <p:tgtEl>
                                          <p:spTgt spid="1540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0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40099">
                                            <p:txEl>
                                              <p:pRg st="2" end="2"/>
                                            </p:txEl>
                                          </p:spTgt>
                                        </p:tgtEl>
                                        <p:attrNameLst>
                                          <p:attrName>style.visibility</p:attrName>
                                        </p:attrNameLst>
                                      </p:cBhvr>
                                      <p:to>
                                        <p:strVal val="visible"/>
                                      </p:to>
                                    </p:set>
                                    <p:anim calcmode="lin" valueType="num">
                                      <p:cBhvr additive="base">
                                        <p:cTn id="13" dur="500" fill="hold"/>
                                        <p:tgtEl>
                                          <p:spTgt spid="1540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009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40099">
                                            <p:txEl>
                                              <p:pRg st="4" end="4"/>
                                            </p:txEl>
                                          </p:spTgt>
                                        </p:tgtEl>
                                        <p:attrNameLst>
                                          <p:attrName>style.visibility</p:attrName>
                                        </p:attrNameLst>
                                      </p:cBhvr>
                                      <p:to>
                                        <p:strVal val="visible"/>
                                      </p:to>
                                    </p:set>
                                    <p:anim calcmode="lin" valueType="num">
                                      <p:cBhvr additive="base">
                                        <p:cTn id="17" dur="500" fill="hold"/>
                                        <p:tgtEl>
                                          <p:spTgt spid="15400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40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40099">
                                            <p:txEl>
                                              <p:pRg st="6" end="6"/>
                                            </p:txEl>
                                          </p:spTgt>
                                        </p:tgtEl>
                                        <p:attrNameLst>
                                          <p:attrName>style.visibility</p:attrName>
                                        </p:attrNameLst>
                                      </p:cBhvr>
                                      <p:to>
                                        <p:strVal val="visible"/>
                                      </p:to>
                                    </p:set>
                                    <p:anim calcmode="lin" valueType="num">
                                      <p:cBhvr additive="base">
                                        <p:cTn id="23" dur="500" fill="hold"/>
                                        <p:tgtEl>
                                          <p:spTgt spid="154009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40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title"/>
          </p:nvPr>
        </p:nvSpPr>
        <p:spPr>
          <a:xfrm>
            <a:off x="0" y="0"/>
            <a:ext cx="9144000" cy="762000"/>
          </a:xfrm>
        </p:spPr>
        <p:txBody>
          <a:bodyPr>
            <a:noAutofit/>
          </a:bodyPr>
          <a:lstStyle/>
          <a:p>
            <a:r>
              <a:rPr lang="en-US" altLang="zh-TW" dirty="0" smtClean="0">
                <a:solidFill>
                  <a:srgbClr val="FFFF00"/>
                </a:solidFill>
              </a:rPr>
              <a:t>Follow-up reply</a:t>
            </a:r>
            <a:r>
              <a:rPr lang="en-US" altLang="zh-TW" sz="5400" dirty="0" smtClean="0">
                <a:solidFill>
                  <a:srgbClr val="FFFF00"/>
                </a:solidFill>
              </a:rPr>
              <a:t>…</a:t>
            </a:r>
            <a:endParaRPr lang="en-US" altLang="zh-TW" sz="5400" dirty="0">
              <a:solidFill>
                <a:srgbClr val="FFFF00"/>
              </a:solidFill>
            </a:endParaRPr>
          </a:p>
        </p:txBody>
      </p:sp>
      <p:sp>
        <p:nvSpPr>
          <p:cNvPr id="1540099" name="Rectangle 3"/>
          <p:cNvSpPr>
            <a:spLocks noGrp="1" noChangeArrowheads="1"/>
          </p:cNvSpPr>
          <p:nvPr>
            <p:ph idx="1"/>
          </p:nvPr>
        </p:nvSpPr>
        <p:spPr>
          <a:xfrm>
            <a:off x="0" y="1340068"/>
            <a:ext cx="8891751" cy="4966139"/>
          </a:xfrm>
        </p:spPr>
        <p:txBody>
          <a:bodyPr>
            <a:normAutofit/>
          </a:bodyPr>
          <a:lstStyle/>
          <a:p>
            <a:pPr>
              <a:buFontTx/>
              <a:buNone/>
            </a:pPr>
            <a:r>
              <a:rPr lang="en-US" altLang="zh-TW" i="1" dirty="0" smtClean="0">
                <a:solidFill>
                  <a:srgbClr val="FF0000"/>
                </a:solidFill>
                <a:latin typeface="Century Gothic" panose="020B0502020202020204" pitchFamily="34" charset="0"/>
              </a:rPr>
              <a:t>	“I think you may find that even after you get the answers you are looking for, you may find that accepting Jesus is harder than you think?”</a:t>
            </a:r>
          </a:p>
          <a:p>
            <a:pPr>
              <a:buFontTx/>
              <a:buNone/>
            </a:pPr>
            <a:endParaRPr lang="en-US" altLang="zh-TW" i="1" dirty="0">
              <a:solidFill>
                <a:srgbClr val="FF0000"/>
              </a:solidFill>
              <a:latin typeface="Arial"/>
            </a:endParaRPr>
          </a:p>
          <a:p>
            <a:pPr>
              <a:buFontTx/>
              <a:buNone/>
            </a:pPr>
            <a:r>
              <a:rPr lang="en-US" altLang="zh-TW" i="1" dirty="0" smtClean="0">
                <a:solidFill>
                  <a:srgbClr val="FF0000"/>
                </a:solidFill>
                <a:latin typeface="Century Gothic" panose="020B0502020202020204" pitchFamily="34" charset="0"/>
              </a:rPr>
              <a:t>	“So if you could find a satisfactory answer to what ever troubling questions you have about the Christians faith, does that mean that right now you would invite Christ into your life and give over control of your life from this day forward?”</a:t>
            </a:r>
            <a:endParaRPr lang="en-US" altLang="zh-TW"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58327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0099">
                                            <p:txEl>
                                              <p:pRg st="0" end="0"/>
                                            </p:txEl>
                                          </p:spTgt>
                                        </p:tgtEl>
                                        <p:attrNameLst>
                                          <p:attrName>style.visibility</p:attrName>
                                        </p:attrNameLst>
                                      </p:cBhvr>
                                      <p:to>
                                        <p:strVal val="visible"/>
                                      </p:to>
                                    </p:set>
                                    <p:anim calcmode="lin" valueType="num">
                                      <p:cBhvr additive="base">
                                        <p:cTn id="7" dur="500" fill="hold"/>
                                        <p:tgtEl>
                                          <p:spTgt spid="1540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0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40099">
                                            <p:txEl>
                                              <p:pRg st="2" end="2"/>
                                            </p:txEl>
                                          </p:spTgt>
                                        </p:tgtEl>
                                        <p:attrNameLst>
                                          <p:attrName>style.visibility</p:attrName>
                                        </p:attrNameLst>
                                      </p:cBhvr>
                                      <p:to>
                                        <p:strVal val="visible"/>
                                      </p:to>
                                    </p:set>
                                    <p:anim calcmode="lin" valueType="num">
                                      <p:cBhvr additive="base">
                                        <p:cTn id="13" dur="500" fill="hold"/>
                                        <p:tgtEl>
                                          <p:spTgt spid="1540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0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title"/>
          </p:nvPr>
        </p:nvSpPr>
        <p:spPr>
          <a:xfrm>
            <a:off x="762000" y="165538"/>
            <a:ext cx="8382000" cy="762000"/>
          </a:xfrm>
        </p:spPr>
        <p:txBody>
          <a:bodyPr>
            <a:noAutofit/>
          </a:bodyPr>
          <a:lstStyle/>
          <a:p>
            <a:r>
              <a:rPr lang="en-US" altLang="zh-TW" dirty="0" smtClean="0">
                <a:solidFill>
                  <a:srgbClr val="FFFF00"/>
                </a:solidFill>
              </a:rPr>
              <a:t>Questions we can use with a seeker</a:t>
            </a:r>
            <a:endParaRPr lang="en-US" altLang="zh-TW" dirty="0">
              <a:solidFill>
                <a:srgbClr val="FFFF00"/>
              </a:solidFill>
            </a:endParaRPr>
          </a:p>
        </p:txBody>
      </p:sp>
      <p:sp>
        <p:nvSpPr>
          <p:cNvPr id="1540099" name="Rectangle 3"/>
          <p:cNvSpPr>
            <a:spLocks noGrp="1" noChangeArrowheads="1"/>
          </p:cNvSpPr>
          <p:nvPr>
            <p:ph idx="1"/>
          </p:nvPr>
        </p:nvSpPr>
        <p:spPr>
          <a:xfrm>
            <a:off x="157656" y="1428260"/>
            <a:ext cx="8702565" cy="1535660"/>
          </a:xfrm>
        </p:spPr>
        <p:txBody>
          <a:bodyPr>
            <a:normAutofit fontScale="92500"/>
          </a:bodyPr>
          <a:lstStyle/>
          <a:p>
            <a:pPr>
              <a:buFontTx/>
              <a:buNone/>
            </a:pPr>
            <a:r>
              <a:rPr lang="en-US" altLang="zh-TW" sz="3900" dirty="0" smtClean="0">
                <a:solidFill>
                  <a:srgbClr val="FFFFFF"/>
                </a:solidFill>
              </a:rPr>
              <a:t>	</a:t>
            </a:r>
            <a:r>
              <a:rPr lang="en-US" altLang="zh-TW" sz="3900" dirty="0" smtClean="0">
                <a:solidFill>
                  <a:srgbClr val="FF0000"/>
                </a:solidFill>
              </a:rPr>
              <a:t>What is keeping you right now from putting your faith and trust in Christ?</a:t>
            </a:r>
            <a:endParaRPr lang="en-US" altLang="zh-TW" sz="3900" dirty="0">
              <a:solidFill>
                <a:srgbClr val="FF0000"/>
              </a:solidFill>
            </a:endParaRPr>
          </a:p>
        </p:txBody>
      </p:sp>
    </p:spTree>
    <p:extLst>
      <p:ext uri="{BB962C8B-B14F-4D97-AF65-F5344CB8AC3E}">
        <p14:creationId xmlns:p14="http://schemas.microsoft.com/office/powerpoint/2010/main" val="206328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0099">
                                            <p:txEl>
                                              <p:pRg st="0" end="0"/>
                                            </p:txEl>
                                          </p:spTgt>
                                        </p:tgtEl>
                                        <p:attrNameLst>
                                          <p:attrName>style.visibility</p:attrName>
                                        </p:attrNameLst>
                                      </p:cBhvr>
                                      <p:to>
                                        <p:strVal val="visible"/>
                                      </p:to>
                                    </p:set>
                                    <p:anim calcmode="lin" valueType="num">
                                      <p:cBhvr additive="base">
                                        <p:cTn id="7" dur="500" fill="hold"/>
                                        <p:tgtEl>
                                          <p:spTgt spid="1540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0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16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600" u="none" dirty="0" smtClean="0">
              <a:solidFill>
                <a:srgbClr val="663300"/>
              </a:solidFill>
              <a:latin typeface="Century Gothic" pitchFamily="34" charset="0"/>
            </a:endParaRPr>
          </a:p>
          <a:p>
            <a:pPr marL="514350" indent="-514350" algn="l">
              <a:buFontTx/>
              <a:buAutoNum type="arabicPeriod"/>
            </a:pPr>
            <a:r>
              <a:rPr lang="en-US" sz="1600" u="none" dirty="0" smtClean="0">
                <a:solidFill>
                  <a:srgbClr val="663300"/>
                </a:solidFill>
                <a:latin typeface="Century Gothic" pitchFamily="34" charset="0"/>
              </a:rPr>
              <a:t>Ask the kind of thought </a:t>
            </a:r>
            <a:r>
              <a:rPr lang="en-US" sz="1600" u="none" dirty="0">
                <a:solidFill>
                  <a:srgbClr val="663300"/>
                </a:solidFill>
                <a:latin typeface="Century Gothic" pitchFamily="34" charset="0"/>
              </a:rPr>
              <a:t>provoking </a:t>
            </a:r>
            <a:r>
              <a:rPr lang="en-US" sz="16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600" u="none" dirty="0" smtClean="0">
              <a:solidFill>
                <a:srgbClr val="663300"/>
              </a:solidFill>
              <a:latin typeface="Century Gothic" pitchFamily="34" charset="0"/>
            </a:endParaRPr>
          </a:p>
          <a:p>
            <a:pPr marL="514350" indent="-514350" algn="l">
              <a:buFontTx/>
              <a:buAutoNum type="arabicPeriod"/>
            </a:pPr>
            <a:r>
              <a:rPr lang="en-US" sz="1600" u="none" dirty="0">
                <a:solidFill>
                  <a:srgbClr val="663300"/>
                </a:solidFill>
                <a:latin typeface="Century Gothic" pitchFamily="34" charset="0"/>
              </a:rPr>
              <a:t>Keep the three D’s in mind in </a:t>
            </a:r>
            <a:r>
              <a:rPr lang="en-US" sz="1600" u="none" dirty="0" smtClean="0">
                <a:solidFill>
                  <a:srgbClr val="663300"/>
                </a:solidFill>
                <a:latin typeface="Century Gothic" pitchFamily="34" charset="0"/>
              </a:rPr>
              <a:t>asking questions.</a:t>
            </a:r>
          </a:p>
          <a:p>
            <a:pPr marL="514350" indent="-514350" algn="l">
              <a:buFontTx/>
              <a:buAutoNum type="arabicPeriod"/>
            </a:pPr>
            <a:endParaRPr lang="en-US" sz="1600" u="none" dirty="0" smtClean="0">
              <a:solidFill>
                <a:srgbClr val="663300"/>
              </a:solidFill>
              <a:latin typeface="Century Gothic" pitchFamily="34" charset="0"/>
            </a:endParaRPr>
          </a:p>
          <a:p>
            <a:pPr marL="514350" indent="-514350" algn="l">
              <a:buFontTx/>
              <a:buAutoNum type="arabicPeriod"/>
            </a:pPr>
            <a:r>
              <a:rPr lang="en-US" sz="1600" u="none" dirty="0">
                <a:solidFill>
                  <a:srgbClr val="663300"/>
                </a:solidFill>
                <a:latin typeface="Century Gothic" pitchFamily="34" charset="0"/>
              </a:rPr>
              <a:t>Determine what kind </a:t>
            </a:r>
            <a:r>
              <a:rPr lang="en-US" sz="1600" u="none" dirty="0" smtClean="0">
                <a:solidFill>
                  <a:srgbClr val="663300"/>
                </a:solidFill>
                <a:latin typeface="Century Gothic" pitchFamily="34" charset="0"/>
              </a:rPr>
              <a:t>of </a:t>
            </a:r>
            <a:r>
              <a:rPr lang="en-US" sz="1600" u="none" dirty="0">
                <a:solidFill>
                  <a:srgbClr val="663300"/>
                </a:solidFill>
                <a:latin typeface="Century Gothic" pitchFamily="34" charset="0"/>
              </a:rPr>
              <a:t>evidence isn’t </a:t>
            </a:r>
            <a:r>
              <a:rPr lang="en-US" sz="1600" u="none" dirty="0" smtClean="0">
                <a:solidFill>
                  <a:srgbClr val="663300"/>
                </a:solidFill>
                <a:latin typeface="Century Gothic" pitchFamily="34" charset="0"/>
              </a:rPr>
              <a:t>necessary.</a:t>
            </a:r>
          </a:p>
          <a:p>
            <a:pPr marL="514350" indent="-514350" algn="l">
              <a:buFontTx/>
              <a:buAutoNum type="arabicPeriod"/>
            </a:pPr>
            <a:endParaRPr lang="en-US" sz="1600" u="none" dirty="0" smtClean="0">
              <a:solidFill>
                <a:srgbClr val="663300"/>
              </a:solidFill>
              <a:latin typeface="Century Gothic" pitchFamily="34" charset="0"/>
            </a:endParaRPr>
          </a:p>
          <a:p>
            <a:pPr marL="514350" indent="-514350" algn="l">
              <a:buFontTx/>
              <a:buAutoNum type="arabicPeriod"/>
            </a:pPr>
            <a:r>
              <a:rPr lang="en-US" sz="1600" u="none" dirty="0" smtClean="0">
                <a:solidFill>
                  <a:srgbClr val="663300"/>
                </a:solidFill>
                <a:latin typeface="Century Gothic" pitchFamily="34" charset="0"/>
              </a:rPr>
              <a:t>Help your skeptical friends </a:t>
            </a:r>
            <a:r>
              <a:rPr lang="en-US" sz="1600" u="none" dirty="0">
                <a:solidFill>
                  <a:srgbClr val="663300"/>
                </a:solidFill>
                <a:latin typeface="Century Gothic" pitchFamily="34" charset="0"/>
              </a:rPr>
              <a:t>understand the cost in not </a:t>
            </a:r>
            <a:r>
              <a:rPr lang="en-US" sz="1600" u="none" dirty="0" smtClean="0">
                <a:solidFill>
                  <a:srgbClr val="663300"/>
                </a:solidFill>
                <a:latin typeface="Century Gothic" pitchFamily="34" charset="0"/>
              </a:rPr>
              <a:t>believing </a:t>
            </a:r>
            <a:r>
              <a:rPr lang="en-US" sz="1600" u="none" dirty="0">
                <a:solidFill>
                  <a:srgbClr val="663300"/>
                </a:solidFill>
                <a:latin typeface="Century Gothic" pitchFamily="34" charset="0"/>
              </a:rPr>
              <a:t>in </a:t>
            </a:r>
            <a:r>
              <a:rPr lang="en-US" sz="1600" u="none" dirty="0" smtClean="0">
                <a:solidFill>
                  <a:srgbClr val="663300"/>
                </a:solidFill>
                <a:latin typeface="Century Gothic" pitchFamily="34" charset="0"/>
              </a:rPr>
              <a:t>God.</a:t>
            </a:r>
          </a:p>
          <a:p>
            <a:pPr marL="514350" indent="-514350" algn="l">
              <a:buFontTx/>
              <a:buAutoNum type="arabicPeriod"/>
            </a:pPr>
            <a:endParaRPr lang="en-US" sz="1600" u="none" dirty="0">
              <a:solidFill>
                <a:srgbClr val="663300"/>
              </a:solidFill>
              <a:latin typeface="Century Gothic" pitchFamily="34" charset="0"/>
            </a:endParaRPr>
          </a:p>
          <a:p>
            <a:pPr marL="514350" indent="-514350" algn="l">
              <a:buFontTx/>
              <a:buAutoNum type="arabicPeriod"/>
            </a:pPr>
            <a:r>
              <a:rPr lang="en-US" sz="1600" u="none" dirty="0" smtClean="0">
                <a:solidFill>
                  <a:srgbClr val="663300"/>
                </a:solidFill>
                <a:latin typeface="Century Gothic" pitchFamily="34" charset="0"/>
              </a:rPr>
              <a:t>When building head bridges, don’t forget to build heart bridges also.</a:t>
            </a:r>
          </a:p>
          <a:p>
            <a:pPr marL="514350" indent="-514350" algn="l">
              <a:buFontTx/>
              <a:buAutoNum type="arabicPeriod"/>
            </a:pPr>
            <a:endParaRPr lang="en-US" sz="1600" u="none" dirty="0" smtClean="0">
              <a:solidFill>
                <a:srgbClr val="663300"/>
              </a:solidFill>
              <a:latin typeface="Century Gothic" pitchFamily="34" charset="0"/>
            </a:endParaRPr>
          </a:p>
          <a:p>
            <a:pPr marL="514350" indent="-514350" algn="l">
              <a:buFontTx/>
              <a:buAutoNum type="arabicPeriod"/>
            </a:pPr>
            <a:r>
              <a:rPr lang="en-US" sz="1600" u="none" dirty="0" smtClean="0">
                <a:solidFill>
                  <a:srgbClr val="663300"/>
                </a:solidFill>
                <a:latin typeface="Century Gothic" pitchFamily="34" charset="0"/>
              </a:rPr>
              <a:t>Help others </a:t>
            </a:r>
            <a:r>
              <a:rPr lang="en-US" sz="1600" u="none" dirty="0">
                <a:solidFill>
                  <a:srgbClr val="663300"/>
                </a:solidFill>
                <a:latin typeface="Century Gothic" pitchFamily="34" charset="0"/>
              </a:rPr>
              <a:t>understand that their primary barrier is </a:t>
            </a:r>
            <a:r>
              <a:rPr lang="en-US" sz="1600" u="none" dirty="0" smtClean="0">
                <a:solidFill>
                  <a:srgbClr val="663300"/>
                </a:solidFill>
                <a:latin typeface="Century Gothic" pitchFamily="34" charset="0"/>
              </a:rPr>
              <a:t>really volitional.</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3600" b="1" u="none" dirty="0">
                <a:solidFill>
                  <a:srgbClr val="663300"/>
                </a:solidFill>
                <a:latin typeface="Century Gothic" pitchFamily="34" charset="0"/>
              </a:rPr>
              <a:t>Keep the </a:t>
            </a:r>
            <a:r>
              <a:rPr lang="en-US" sz="3600" b="1" u="none" dirty="0" smtClean="0">
                <a:solidFill>
                  <a:srgbClr val="663300"/>
                </a:solidFill>
                <a:latin typeface="Century Gothic" pitchFamily="34" charset="0"/>
              </a:rPr>
              <a:t>“Five </a:t>
            </a:r>
            <a:r>
              <a:rPr lang="en-US" sz="3600" b="1" u="none" dirty="0">
                <a:solidFill>
                  <a:srgbClr val="663300"/>
                </a:solidFill>
                <a:latin typeface="Century Gothic" pitchFamily="34" charset="0"/>
              </a:rPr>
              <a:t>P</a:t>
            </a:r>
            <a:r>
              <a:rPr lang="en-US" sz="3600" b="1" u="none" dirty="0" smtClean="0">
                <a:solidFill>
                  <a:srgbClr val="663300"/>
                </a:solidFill>
                <a:latin typeface="Century Gothic" pitchFamily="34" charset="0"/>
              </a:rPr>
              <a:t>lanks” </a:t>
            </a:r>
            <a:r>
              <a:rPr lang="en-US" sz="3600" b="1" u="none" dirty="0">
                <a:solidFill>
                  <a:srgbClr val="663300"/>
                </a:solidFill>
                <a:latin typeface="Century Gothic" pitchFamily="34" charset="0"/>
              </a:rPr>
              <a:t>in mind </a:t>
            </a:r>
            <a:r>
              <a:rPr lang="en-US" sz="3600" b="1" u="none" dirty="0" smtClean="0">
                <a:solidFill>
                  <a:srgbClr val="663300"/>
                </a:solidFill>
                <a:latin typeface="Century Gothic" pitchFamily="34" charset="0"/>
              </a:rPr>
              <a:t>in your spiritual dialog.</a:t>
            </a:r>
          </a:p>
          <a:p>
            <a:pPr algn="l"/>
            <a:endParaRPr lang="en-US" sz="1800" u="none" dirty="0" smtClean="0">
              <a:solidFill>
                <a:srgbClr val="663300"/>
              </a:solidFill>
              <a:latin typeface="Century Gothic" pitchFamily="34" charset="0"/>
            </a:endParaRP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879314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F:\My Pictures\Collections\Amazing\Milau Viaduct\ATT000033.jpg"/>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1143000"/>
            <a:ext cx="91440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Users\Gloria\Desktop\ce-boo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US" sz="3600" dirty="0" smtClean="0">
                <a:effectLst>
                  <a:glow rad="101600">
                    <a:prstClr val="white">
                      <a:alpha val="60000"/>
                    </a:prstClr>
                  </a:glow>
                </a:effectLst>
              </a:rPr>
              <a:t>    Building a Bridge Using the Five Planks</a:t>
            </a:r>
            <a:endParaRPr lang="id-ID" sz="3600" dirty="0"/>
          </a:p>
        </p:txBody>
      </p:sp>
      <p:sp>
        <p:nvSpPr>
          <p:cNvPr id="3" name="Content Placeholder 2"/>
          <p:cNvSpPr>
            <a:spLocks noGrp="1"/>
          </p:cNvSpPr>
          <p:nvPr>
            <p:ph idx="1"/>
          </p:nvPr>
        </p:nvSpPr>
        <p:spPr>
          <a:xfrm>
            <a:off x="611560" y="1168846"/>
            <a:ext cx="8429684" cy="5143536"/>
          </a:xfrm>
          <a:ln>
            <a:miter lim="800000"/>
            <a:headEnd/>
            <a:tailEnd/>
          </a:ln>
          <a:extLst/>
        </p:spPr>
        <p:txBody>
          <a:bodyPr rtlCol="0">
            <a:normAutofit/>
          </a:bodyPr>
          <a:lstStyle/>
          <a:p>
            <a:pPr marL="514350" indent="-514350" eaLnBrk="1" fontAlgn="auto" hangingPunct="1">
              <a:spcAft>
                <a:spcPts val="0"/>
              </a:spcAft>
              <a:buFont typeface="+mj-lt"/>
              <a:buAutoNum type="arabicPeriod"/>
              <a:defRPr/>
            </a:pPr>
            <a:r>
              <a:rPr lang="en-US" altLang="zh-TW" sz="3600" dirty="0" smtClean="0">
                <a:effectLst>
                  <a:glow rad="101600">
                    <a:schemeClr val="bg1">
                      <a:alpha val="60000"/>
                    </a:schemeClr>
                  </a:glow>
                </a:effectLst>
              </a:rPr>
              <a:t>Find Common Ground with those you are trying to reach</a:t>
            </a:r>
            <a:r>
              <a:rPr lang="id-ID" altLang="zh-TW" sz="3600" dirty="0" smtClean="0">
                <a:effectLst>
                  <a:glow rad="101600">
                    <a:schemeClr val="bg1">
                      <a:alpha val="60000"/>
                    </a:schemeClr>
                  </a:glow>
                </a:effectLst>
              </a:rPr>
              <a:t>.</a:t>
            </a:r>
          </a:p>
          <a:p>
            <a:pPr marL="514350" indent="-514350" eaLnBrk="1" fontAlgn="auto" hangingPunct="1">
              <a:spcAft>
                <a:spcPts val="0"/>
              </a:spcAft>
              <a:buFont typeface="+mj-lt"/>
              <a:buAutoNum type="arabicPeriod"/>
              <a:defRPr/>
            </a:pPr>
            <a:r>
              <a:rPr lang="en-US" sz="3600" b="1" dirty="0" smtClean="0">
                <a:solidFill>
                  <a:srgbClr val="C00000"/>
                </a:solidFill>
                <a:effectLst>
                  <a:glow rad="101600">
                    <a:schemeClr val="bg1">
                      <a:alpha val="60000"/>
                    </a:schemeClr>
                  </a:glow>
                </a:effectLst>
              </a:rPr>
              <a:t>Build a bridge from point of shared beliefs (even those they are not quite aware of</a:t>
            </a:r>
            <a:r>
              <a:rPr lang="en-US" sz="3600" b="1" dirty="0">
                <a:solidFill>
                  <a:srgbClr val="C00000"/>
                </a:solidFill>
                <a:effectLst>
                  <a:glow rad="101600">
                    <a:schemeClr val="bg1">
                      <a:alpha val="60000"/>
                    </a:schemeClr>
                  </a:glow>
                </a:effectLst>
              </a:rPr>
              <a:t> </a:t>
            </a:r>
            <a:r>
              <a:rPr lang="en-US" sz="3600" b="1" dirty="0" smtClean="0">
                <a:solidFill>
                  <a:srgbClr val="C00000"/>
                </a:solidFill>
                <a:effectLst>
                  <a:glow rad="101600">
                    <a:schemeClr val="bg1">
                      <a:alpha val="60000"/>
                    </a:schemeClr>
                  </a:glow>
                </a:effectLst>
              </a:rPr>
              <a:t>Rom. 1:20; 2:14-15)</a:t>
            </a:r>
          </a:p>
          <a:p>
            <a:pPr marL="514350" indent="-514350" eaLnBrk="1" fontAlgn="auto" hangingPunct="1">
              <a:spcAft>
                <a:spcPts val="0"/>
              </a:spcAft>
              <a:buFont typeface="+mj-lt"/>
              <a:buAutoNum type="arabicPeriod"/>
              <a:defRPr/>
            </a:pPr>
            <a:endParaRPr lang="en-US" sz="3600" b="1" dirty="0">
              <a:solidFill>
                <a:srgbClr val="C00000"/>
              </a:solidFill>
              <a:effectLst>
                <a:glow rad="101600">
                  <a:schemeClr val="bg1">
                    <a:alpha val="60000"/>
                  </a:schemeClr>
                </a:glow>
              </a:effectLst>
              <a:ea typeface="PMingLiU" pitchFamily="18" charset="-120"/>
            </a:endParaRPr>
          </a:p>
          <a:p>
            <a:pPr marL="0" lvl="2" indent="0" eaLnBrk="1" fontAlgn="auto" hangingPunct="1">
              <a:spcAft>
                <a:spcPts val="0"/>
              </a:spcAft>
              <a:buNone/>
              <a:defRPr/>
            </a:pPr>
            <a:r>
              <a:rPr lang="en-US" sz="3600" b="1" dirty="0" smtClean="0">
                <a:solidFill>
                  <a:srgbClr val="C00000"/>
                </a:solidFill>
                <a:effectLst>
                  <a:glow rad="101600">
                    <a:schemeClr val="bg1">
                      <a:alpha val="60000"/>
                    </a:schemeClr>
                  </a:glow>
                </a:effectLst>
                <a:ea typeface="PMingLiU" pitchFamily="18" charset="-120"/>
              </a:rPr>
              <a:t>	*</a:t>
            </a:r>
            <a:r>
              <a:rPr lang="en-US" sz="3600" b="1" dirty="0">
                <a:solidFill>
                  <a:srgbClr val="C00000"/>
                </a:solidFill>
                <a:effectLst>
                  <a:glow rad="101600">
                    <a:schemeClr val="bg1">
                      <a:alpha val="60000"/>
                    </a:schemeClr>
                  </a:glow>
                </a:effectLst>
                <a:ea typeface="PMingLiU" pitchFamily="18" charset="-120"/>
              </a:rPr>
              <a:t>	A student’s changed perspective 		after 9/11.</a:t>
            </a:r>
            <a:endParaRPr lang="id-ID" sz="3600" b="1" dirty="0">
              <a:solidFill>
                <a:srgbClr val="C00000"/>
              </a:solidFill>
              <a:effectLst>
                <a:glow rad="101600">
                  <a:schemeClr val="bg1">
                    <a:alpha val="60000"/>
                  </a:schemeClr>
                </a:glow>
              </a:effectLst>
              <a:ea typeface="PMingLiU" pitchFamily="18" charset="-120"/>
            </a:endParaRPr>
          </a:p>
          <a:p>
            <a:pPr marL="0" indent="0" eaLnBrk="1" fontAlgn="auto" hangingPunct="1">
              <a:spcAft>
                <a:spcPts val="0"/>
              </a:spcAft>
              <a:buNone/>
              <a:defRPr/>
            </a:pPr>
            <a:endParaRPr lang="id-ID" sz="3600" b="1" dirty="0" smtClean="0">
              <a:solidFill>
                <a:srgbClr val="C00000"/>
              </a:solidFill>
              <a:effectLst>
                <a:glow rad="101600">
                  <a:schemeClr val="bg1">
                    <a:alpha val="60000"/>
                  </a:schemeClr>
                </a:glow>
              </a:effectLst>
              <a:ea typeface="PMingLiU" pitchFamily="18" charset="-120"/>
            </a:endParaRPr>
          </a:p>
        </p:txBody>
      </p:sp>
      <p:pic>
        <p:nvPicPr>
          <p:cNvPr id="5" name="Picture 2" descr="F:\5 PEMBINAAN Penginjilan &amp; Tindak Lanjut Dasar\1 MODEL\Meekness &amp; Truth, Conversational Evangelism\ce-book.jpg"/>
          <p:cNvPicPr>
            <a:picLocks noChangeAspect="1" noChangeArrowheads="1"/>
          </p:cNvPicPr>
          <p:nvPr/>
        </p:nvPicPr>
        <p:blipFill>
          <a:blip r:embed="rId5"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cs typeface="Tahoma" pitchFamily="34" charset="0"/>
              </a:rPr>
              <a:t>Conversational </a:t>
            </a:r>
            <a:r>
              <a:rPr lang="id-ID" sz="2000" b="1" u="none" dirty="0">
                <a:solidFill>
                  <a:prstClr val="black"/>
                </a:solidFill>
                <a:latin typeface="Candara" pitchFamily="34" charset="0"/>
                <a:cs typeface="Tahoma" pitchFamily="34" charset="0"/>
              </a:rPr>
              <a:t>EVANGELISM</a:t>
            </a:r>
          </a:p>
        </p:txBody>
      </p:sp>
      <p:pic>
        <p:nvPicPr>
          <p:cNvPr id="7" name="Picture 8" descr="mt_mini_032209"/>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292"/>
            <a:ext cx="517525" cy="5254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37742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7" y="71438"/>
            <a:ext cx="8929687" cy="1143000"/>
          </a:xfrm>
        </p:spPr>
        <p:txBody>
          <a:bodyPr/>
          <a:lstStyle/>
          <a:p>
            <a:pPr>
              <a:defRPr/>
            </a:pPr>
            <a:endParaRPr lang="en-IN" dirty="0"/>
          </a:p>
        </p:txBody>
      </p:sp>
      <p:sp>
        <p:nvSpPr>
          <p:cNvPr id="161795" name="Content Placeholder 2"/>
          <p:cNvSpPr>
            <a:spLocks noGrp="1"/>
          </p:cNvSpPr>
          <p:nvPr>
            <p:ph idx="1"/>
          </p:nvPr>
        </p:nvSpPr>
        <p:spPr/>
        <p:txBody>
          <a:bodyPr/>
          <a:lstStyle/>
          <a:p>
            <a:endParaRPr lang="en-IN" smtClean="0"/>
          </a:p>
        </p:txBody>
      </p:sp>
      <p:pic>
        <p:nvPicPr>
          <p:cNvPr id="161796" name="Picture 5" descr="C:\Users\Dave\AppData\Local\Microsoft\Windows\Temporary Internet Files\Content.Outlook\MXTGKA3E\step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4283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F:\My Pictures\Collections\Amazing\Milau Viaduct\ATT000033.jpg"/>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1143000"/>
            <a:ext cx="91440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Users\Gloria\Desktop\ce-boo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US" sz="3600" dirty="0" smtClean="0">
                <a:effectLst>
                  <a:glow rad="101600">
                    <a:prstClr val="white">
                      <a:alpha val="60000"/>
                    </a:prstClr>
                  </a:glow>
                </a:effectLst>
              </a:rPr>
              <a:t>    Building a Bridge Using the Five Planks</a:t>
            </a:r>
            <a:endParaRPr lang="id-ID" sz="3600" dirty="0"/>
          </a:p>
        </p:txBody>
      </p:sp>
      <p:sp>
        <p:nvSpPr>
          <p:cNvPr id="3" name="Content Placeholder 2"/>
          <p:cNvSpPr>
            <a:spLocks noGrp="1"/>
          </p:cNvSpPr>
          <p:nvPr>
            <p:ph idx="1"/>
          </p:nvPr>
        </p:nvSpPr>
        <p:spPr>
          <a:xfrm>
            <a:off x="0" y="880534"/>
            <a:ext cx="9144000" cy="5977466"/>
          </a:xfrm>
          <a:ln>
            <a:miter lim="800000"/>
            <a:headEnd/>
            <a:tailEnd/>
          </a:ln>
          <a:extLst/>
        </p:spPr>
        <p:txBody>
          <a:bodyPr rtlCol="0">
            <a:normAutofit fontScale="85000" lnSpcReduction="20000"/>
          </a:bodyPr>
          <a:lstStyle/>
          <a:p>
            <a:pPr marL="0" lvl="2" indent="0" eaLnBrk="1" fontAlgn="auto" hangingPunct="1">
              <a:spcAft>
                <a:spcPts val="0"/>
              </a:spcAft>
              <a:buNone/>
              <a:defRPr/>
            </a:pPr>
            <a:endParaRPr lang="en-US" sz="3600" b="1" dirty="0">
              <a:solidFill>
                <a:srgbClr val="C00000"/>
              </a:solidFill>
              <a:effectLst>
                <a:glow rad="101600">
                  <a:schemeClr val="bg1">
                    <a:alpha val="60000"/>
                  </a:schemeClr>
                </a:glow>
              </a:effectLst>
              <a:ea typeface="PMingLiU" pitchFamily="18" charset="-120"/>
            </a:endParaRPr>
          </a:p>
          <a:p>
            <a:pPr marL="0" lvl="2" indent="0" eaLnBrk="1" fontAlgn="auto" hangingPunct="1">
              <a:spcAft>
                <a:spcPts val="0"/>
              </a:spcAft>
              <a:buNone/>
              <a:defRPr/>
            </a:pPr>
            <a:r>
              <a:rPr lang="en-US" sz="3200" b="1" i="1" dirty="0"/>
              <a:t>P</a:t>
            </a:r>
            <a:r>
              <a:rPr lang="en-US" sz="3200" b="1" i="1" dirty="0" smtClean="0"/>
              <a:t>ossible </a:t>
            </a:r>
            <a:r>
              <a:rPr lang="en-US" sz="3200" b="1" i="1" dirty="0"/>
              <a:t>transition </a:t>
            </a:r>
            <a:r>
              <a:rPr lang="en-US" sz="3200" b="1" i="1" dirty="0" smtClean="0"/>
              <a:t>questions:</a:t>
            </a:r>
            <a:endParaRPr lang="en-US" sz="3600" b="1" dirty="0" smtClean="0">
              <a:solidFill>
                <a:srgbClr val="C00000"/>
              </a:solidFill>
              <a:effectLst>
                <a:glow rad="101600">
                  <a:schemeClr val="bg1">
                    <a:alpha val="60000"/>
                  </a:schemeClr>
                </a:glow>
              </a:effectLst>
              <a:ea typeface="PMingLiU" pitchFamily="18" charset="-120"/>
            </a:endParaRPr>
          </a:p>
          <a:p>
            <a:pPr marL="571500" lvl="2" indent="-571500" eaLnBrk="1" fontAlgn="auto" hangingPunct="1">
              <a:spcAft>
                <a:spcPts val="0"/>
              </a:spcAft>
              <a:buFont typeface="Arial" pitchFamily="34" charset="0"/>
              <a:buChar char="•"/>
              <a:defRPr/>
            </a:pPr>
            <a:r>
              <a:rPr lang="en-US" sz="2800" b="1" dirty="0">
                <a:solidFill>
                  <a:srgbClr val="C00000"/>
                </a:solidFill>
                <a:effectLst>
                  <a:glow rad="101600">
                    <a:schemeClr val="bg1">
                      <a:alpha val="60000"/>
                    </a:schemeClr>
                  </a:glow>
                </a:effectLst>
                <a:ea typeface="PMingLiU" pitchFamily="18" charset="-120"/>
              </a:rPr>
              <a:t>Do you think it is possible we are put here on this earth for some kind of purpose</a:t>
            </a:r>
            <a:r>
              <a:rPr lang="en-US" sz="2800" b="1" dirty="0" smtClean="0">
                <a:solidFill>
                  <a:srgbClr val="C00000"/>
                </a:solidFill>
                <a:effectLst>
                  <a:glow rad="101600">
                    <a:schemeClr val="bg1">
                      <a:alpha val="60000"/>
                    </a:schemeClr>
                  </a:glow>
                </a:effectLst>
                <a:ea typeface="PMingLiU" pitchFamily="18" charset="-120"/>
              </a:rPr>
              <a:t>?</a:t>
            </a:r>
          </a:p>
          <a:p>
            <a:pPr marL="571500" lvl="2" indent="-571500" eaLnBrk="1" fontAlgn="auto" hangingPunct="1">
              <a:spcAft>
                <a:spcPts val="0"/>
              </a:spcAft>
              <a:buFont typeface="Arial" pitchFamily="34" charset="0"/>
              <a:buChar char="•"/>
              <a:defRPr/>
            </a:pPr>
            <a:endParaRPr lang="en-US" sz="2800" b="1" dirty="0" smtClean="0">
              <a:solidFill>
                <a:srgbClr val="C00000"/>
              </a:solidFill>
              <a:effectLst>
                <a:glow rad="101600">
                  <a:schemeClr val="bg1">
                    <a:alpha val="60000"/>
                  </a:schemeClr>
                </a:glow>
              </a:effectLst>
              <a:ea typeface="PMingLiU" pitchFamily="18" charset="-120"/>
            </a:endParaRPr>
          </a:p>
          <a:p>
            <a:pPr marL="571500" lvl="2" indent="-571500" eaLnBrk="1" fontAlgn="auto" hangingPunct="1">
              <a:spcAft>
                <a:spcPts val="0"/>
              </a:spcAft>
              <a:buFont typeface="Arial" pitchFamily="34" charset="0"/>
              <a:buChar char="•"/>
              <a:defRPr/>
            </a:pPr>
            <a:r>
              <a:rPr lang="en-US" sz="2800" b="1" dirty="0" smtClean="0">
                <a:solidFill>
                  <a:srgbClr val="C00000"/>
                </a:solidFill>
                <a:effectLst>
                  <a:glow rad="101600">
                    <a:schemeClr val="bg1">
                      <a:alpha val="60000"/>
                    </a:schemeClr>
                  </a:glow>
                </a:effectLst>
                <a:ea typeface="PMingLiU" pitchFamily="18" charset="-120"/>
              </a:rPr>
              <a:t>Do you ever wonder why people like Robin Williams, who did so many good things for others, decided that life wasn’t worth living anymore?</a:t>
            </a:r>
          </a:p>
          <a:p>
            <a:pPr marL="571500" lvl="2" indent="-571500" eaLnBrk="1" fontAlgn="auto" hangingPunct="1">
              <a:spcAft>
                <a:spcPts val="0"/>
              </a:spcAft>
              <a:buFont typeface="Arial" pitchFamily="34" charset="0"/>
              <a:buChar char="•"/>
              <a:defRPr/>
            </a:pPr>
            <a:endParaRPr lang="en-US" sz="2800" b="1" dirty="0">
              <a:solidFill>
                <a:srgbClr val="C00000"/>
              </a:solidFill>
              <a:effectLst>
                <a:glow rad="101600">
                  <a:schemeClr val="bg1">
                    <a:alpha val="60000"/>
                  </a:schemeClr>
                </a:glow>
              </a:effectLst>
              <a:ea typeface="PMingLiU" pitchFamily="18" charset="-120"/>
            </a:endParaRPr>
          </a:p>
          <a:p>
            <a:pPr marL="571500" lvl="2" indent="-571500" eaLnBrk="1" fontAlgn="auto" hangingPunct="1">
              <a:spcAft>
                <a:spcPts val="0"/>
              </a:spcAft>
              <a:buFont typeface="Arial" pitchFamily="34" charset="0"/>
              <a:buChar char="•"/>
              <a:defRPr/>
            </a:pPr>
            <a:r>
              <a:rPr lang="en-US" sz="2800" b="1" dirty="0">
                <a:solidFill>
                  <a:srgbClr val="C00000"/>
                </a:solidFill>
                <a:effectLst>
                  <a:glow rad="101600">
                    <a:schemeClr val="bg1">
                      <a:alpha val="60000"/>
                    </a:schemeClr>
                  </a:glow>
                </a:effectLst>
                <a:ea typeface="PMingLiU" pitchFamily="18" charset="-120"/>
              </a:rPr>
              <a:t>Do you ever think about the big issues in life?</a:t>
            </a:r>
          </a:p>
          <a:p>
            <a:pPr marL="0" lvl="2" indent="0" eaLnBrk="1" fontAlgn="auto" hangingPunct="1">
              <a:spcAft>
                <a:spcPts val="0"/>
              </a:spcAft>
              <a:buNone/>
              <a:defRPr/>
            </a:pPr>
            <a:endParaRPr lang="en-US" sz="2800" b="1" dirty="0" smtClean="0">
              <a:solidFill>
                <a:srgbClr val="C00000"/>
              </a:solidFill>
              <a:effectLst>
                <a:glow rad="101600">
                  <a:schemeClr val="bg1">
                    <a:alpha val="60000"/>
                  </a:schemeClr>
                </a:glow>
              </a:effectLst>
              <a:ea typeface="PMingLiU" pitchFamily="18" charset="-120"/>
            </a:endParaRPr>
          </a:p>
          <a:p>
            <a:pPr marL="571500" lvl="2" indent="-571500" eaLnBrk="1" fontAlgn="auto" hangingPunct="1">
              <a:spcAft>
                <a:spcPts val="0"/>
              </a:spcAft>
              <a:buFont typeface="Arial" pitchFamily="34" charset="0"/>
              <a:buChar char="•"/>
              <a:defRPr/>
            </a:pPr>
            <a:r>
              <a:rPr lang="en-US" sz="2800" b="1" dirty="0" smtClean="0">
                <a:solidFill>
                  <a:srgbClr val="C00000"/>
                </a:solidFill>
                <a:effectLst>
                  <a:glow rad="101600">
                    <a:schemeClr val="bg1">
                      <a:alpha val="60000"/>
                    </a:schemeClr>
                  </a:glow>
                </a:effectLst>
                <a:ea typeface="PMingLiU" pitchFamily="18" charset="-120"/>
              </a:rPr>
              <a:t>If you were to ask our Creator any question, what do you think it would be?</a:t>
            </a:r>
          </a:p>
          <a:p>
            <a:pPr marL="571500" lvl="2" indent="-571500" eaLnBrk="1" fontAlgn="auto" hangingPunct="1">
              <a:spcAft>
                <a:spcPts val="0"/>
              </a:spcAft>
              <a:buFont typeface="Arial" pitchFamily="34" charset="0"/>
              <a:buChar char="•"/>
              <a:defRPr/>
            </a:pPr>
            <a:endParaRPr lang="en-US" sz="2800" b="1" dirty="0" smtClean="0">
              <a:solidFill>
                <a:srgbClr val="C00000"/>
              </a:solidFill>
              <a:effectLst>
                <a:glow rad="101600">
                  <a:schemeClr val="bg1">
                    <a:alpha val="60000"/>
                  </a:schemeClr>
                </a:glow>
              </a:effectLst>
              <a:ea typeface="PMingLiU" pitchFamily="18" charset="-120"/>
            </a:endParaRPr>
          </a:p>
          <a:p>
            <a:pPr marL="571500" lvl="2" indent="-571500" eaLnBrk="1" fontAlgn="auto" hangingPunct="1">
              <a:spcAft>
                <a:spcPts val="0"/>
              </a:spcAft>
              <a:buFont typeface="Arial" pitchFamily="34" charset="0"/>
              <a:buChar char="•"/>
              <a:defRPr/>
            </a:pPr>
            <a:r>
              <a:rPr lang="en-US" sz="2800" b="1" dirty="0" smtClean="0">
                <a:solidFill>
                  <a:srgbClr val="C00000"/>
                </a:solidFill>
                <a:effectLst>
                  <a:glow rad="101600">
                    <a:schemeClr val="bg1">
                      <a:alpha val="60000"/>
                    </a:schemeClr>
                  </a:glow>
                </a:effectLst>
                <a:ea typeface="PMingLiU" pitchFamily="18" charset="-120"/>
              </a:rPr>
              <a:t>Do you ever get the feeling that our Creator meant for us to experience life in a better way than we are experiencing now?</a:t>
            </a:r>
          </a:p>
          <a:p>
            <a:pPr marL="571500" lvl="2" indent="-571500" eaLnBrk="1" fontAlgn="auto" hangingPunct="1">
              <a:spcAft>
                <a:spcPts val="0"/>
              </a:spcAft>
              <a:buFont typeface="Arial" pitchFamily="34" charset="0"/>
              <a:buChar char="•"/>
              <a:defRPr/>
            </a:pPr>
            <a:endParaRPr lang="en-US" sz="1800" b="1" dirty="0">
              <a:solidFill>
                <a:srgbClr val="C00000"/>
              </a:solidFill>
              <a:effectLst>
                <a:glow rad="101600">
                  <a:schemeClr val="bg1">
                    <a:alpha val="60000"/>
                  </a:schemeClr>
                </a:glow>
              </a:effectLst>
              <a:ea typeface="PMingLiU" pitchFamily="18" charset="-120"/>
            </a:endParaRPr>
          </a:p>
          <a:p>
            <a:pPr marL="571500" lvl="2" indent="-571500" eaLnBrk="1" fontAlgn="auto" hangingPunct="1">
              <a:spcAft>
                <a:spcPts val="0"/>
              </a:spcAft>
              <a:buFont typeface="Arial" pitchFamily="34" charset="0"/>
              <a:buChar char="•"/>
              <a:defRPr/>
            </a:pPr>
            <a:endParaRPr lang="en-US" sz="1800" b="1" dirty="0" smtClean="0">
              <a:solidFill>
                <a:srgbClr val="C00000"/>
              </a:solidFill>
              <a:effectLst>
                <a:glow rad="101600">
                  <a:schemeClr val="bg1">
                    <a:alpha val="60000"/>
                  </a:schemeClr>
                </a:glow>
              </a:effectLst>
              <a:ea typeface="PMingLiU" pitchFamily="18" charset="-120"/>
            </a:endParaRPr>
          </a:p>
          <a:p>
            <a:pPr marL="0" indent="0" eaLnBrk="1" fontAlgn="auto" hangingPunct="1">
              <a:spcAft>
                <a:spcPts val="0"/>
              </a:spcAft>
              <a:buNone/>
              <a:defRPr/>
            </a:pPr>
            <a:endParaRPr lang="id-ID" sz="1800" b="1" dirty="0" smtClean="0">
              <a:solidFill>
                <a:srgbClr val="C00000"/>
              </a:solidFill>
              <a:effectLst>
                <a:glow rad="101600">
                  <a:schemeClr val="bg1">
                    <a:alpha val="60000"/>
                  </a:schemeClr>
                </a:glow>
              </a:effectLst>
              <a:ea typeface="PMingLiU" pitchFamily="18" charset="-120"/>
            </a:endParaRPr>
          </a:p>
        </p:txBody>
      </p:sp>
      <p:pic>
        <p:nvPicPr>
          <p:cNvPr id="5" name="Picture 2" descr="F:\5 PEMBINAAN Penginjilan &amp; Tindak Lanjut Dasar\1 MODEL\Meekness &amp; Truth, Conversational Evangelism\ce-book.jpg"/>
          <p:cNvPicPr>
            <a:picLocks noChangeAspect="1" noChangeArrowheads="1"/>
          </p:cNvPicPr>
          <p:nvPr/>
        </p:nvPicPr>
        <p:blipFill>
          <a:blip r:embed="rId5"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cs typeface="Tahoma" pitchFamily="34" charset="0"/>
              </a:rPr>
              <a:t>Conversational </a:t>
            </a:r>
            <a:r>
              <a:rPr lang="id-ID" sz="2000" b="1" u="none" dirty="0">
                <a:solidFill>
                  <a:prstClr val="black"/>
                </a:solidFill>
                <a:latin typeface="Candara" pitchFamily="34" charset="0"/>
                <a:cs typeface="Tahoma" pitchFamily="34" charset="0"/>
              </a:rPr>
              <a:t>EVANGELISM</a:t>
            </a:r>
          </a:p>
        </p:txBody>
      </p:sp>
      <p:pic>
        <p:nvPicPr>
          <p:cNvPr id="7" name="Picture 8" descr="mt_mini_032209"/>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308"/>
            <a:ext cx="517525" cy="5254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15191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4754" name="Rectangle 2"/>
          <p:cNvSpPr>
            <a:spLocks noGrp="1" noChangeArrowheads="1"/>
          </p:cNvSpPr>
          <p:nvPr>
            <p:ph type="title"/>
          </p:nvPr>
        </p:nvSpPr>
        <p:spPr>
          <a:xfrm>
            <a:off x="977900" y="0"/>
            <a:ext cx="7772400" cy="1092200"/>
          </a:xfrm>
        </p:spPr>
        <p:txBody>
          <a:bodyPr/>
          <a:lstStyle/>
          <a:p>
            <a:r>
              <a:rPr lang="en-US" altLang="zh-TW" dirty="0">
                <a:ea typeface="PMingLiU" pitchFamily="18" charset="-120"/>
              </a:rPr>
              <a:t>What is the Goal of </a:t>
            </a:r>
            <a:r>
              <a:rPr lang="en-US" altLang="zh-TW" dirty="0" smtClean="0">
                <a:ea typeface="PMingLiU" pitchFamily="18" charset="-120"/>
              </a:rPr>
              <a:t/>
            </a:r>
            <a:br>
              <a:rPr lang="en-US" altLang="zh-TW" dirty="0" smtClean="0">
                <a:ea typeface="PMingLiU" pitchFamily="18" charset="-120"/>
              </a:rPr>
            </a:br>
            <a:r>
              <a:rPr lang="en-US" altLang="zh-TW" dirty="0" smtClean="0">
                <a:ea typeface="PMingLiU" pitchFamily="18" charset="-120"/>
              </a:rPr>
              <a:t>Apologetics </a:t>
            </a:r>
            <a:r>
              <a:rPr lang="en-US" altLang="zh-TW" dirty="0">
                <a:ea typeface="PMingLiU" pitchFamily="18" charset="-120"/>
              </a:rPr>
              <a:t>in Evangelism?</a:t>
            </a:r>
            <a:endParaRPr lang="en-US" altLang="zh-TW" b="1" dirty="0">
              <a:ea typeface="PMingLiU" pitchFamily="18" charset="-120"/>
            </a:endParaRPr>
          </a:p>
        </p:txBody>
      </p:sp>
      <p:sp>
        <p:nvSpPr>
          <p:cNvPr id="3274755" name="Text Box 3"/>
          <p:cNvSpPr txBox="1">
            <a:spLocks noChangeArrowheads="1"/>
          </p:cNvSpPr>
          <p:nvPr/>
        </p:nvSpPr>
        <p:spPr bwMode="auto">
          <a:xfrm>
            <a:off x="1143000" y="1828800"/>
            <a:ext cx="7162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pPr algn="l">
              <a:spcBef>
                <a:spcPct val="50000"/>
              </a:spcBef>
            </a:pPr>
            <a:r>
              <a:rPr lang="en-US" altLang="zh-TW" sz="3600" b="1" u="none" dirty="0" smtClean="0">
                <a:solidFill>
                  <a:srgbClr val="663300"/>
                </a:solidFill>
                <a:latin typeface="Century Gothic"/>
                <a:ea typeface="PMingLiU" pitchFamily="18" charset="-120"/>
                <a:cs typeface="Times New Roman" pitchFamily="18" charset="0"/>
              </a:rPr>
              <a:t>“To remove the </a:t>
            </a:r>
            <a:r>
              <a:rPr lang="en-US" altLang="zh-TW" sz="3600" b="1" dirty="0" smtClean="0">
                <a:solidFill>
                  <a:srgbClr val="663300"/>
                </a:solidFill>
                <a:latin typeface="Century Gothic"/>
                <a:ea typeface="PMingLiU" pitchFamily="18" charset="-120"/>
                <a:cs typeface="Times New Roman" pitchFamily="18" charset="0"/>
              </a:rPr>
              <a:t>obstacle</a:t>
            </a:r>
            <a:r>
              <a:rPr lang="en-US" altLang="zh-TW" sz="3600" b="1" u="none" dirty="0" smtClean="0">
                <a:solidFill>
                  <a:srgbClr val="663300"/>
                </a:solidFill>
                <a:latin typeface="Century Gothic"/>
                <a:ea typeface="PMingLiU" pitchFamily="18" charset="-120"/>
                <a:cs typeface="Times New Roman" pitchFamily="18" charset="0"/>
              </a:rPr>
              <a:t> so that we can help others take one step close to Jesus Christ every day!</a:t>
            </a:r>
          </a:p>
          <a:p>
            <a:pPr algn="l">
              <a:spcBef>
                <a:spcPct val="50000"/>
              </a:spcBef>
            </a:pPr>
            <a:endParaRPr lang="en-US" altLang="zh-TW" sz="2800" u="none" dirty="0" smtClean="0">
              <a:solidFill>
                <a:srgbClr val="663300"/>
              </a:solidFill>
              <a:latin typeface="Century Gothic"/>
              <a:ea typeface="PMingLiU" pitchFamily="18" charset="-120"/>
              <a:cs typeface="Times New Roman" pitchFamily="18" charset="0"/>
            </a:endParaRPr>
          </a:p>
          <a:p>
            <a:pPr algn="l">
              <a:spcBef>
                <a:spcPct val="50000"/>
              </a:spcBef>
            </a:pPr>
            <a:r>
              <a:rPr lang="en-US" altLang="zh-TW" sz="2000" u="none" dirty="0" smtClean="0">
                <a:solidFill>
                  <a:srgbClr val="663300"/>
                </a:solidFill>
                <a:latin typeface="Century Gothic"/>
                <a:ea typeface="PMingLiU" pitchFamily="18" charset="-120"/>
                <a:cs typeface="Times New Roman" pitchFamily="18" charset="0"/>
              </a:rPr>
              <a:t>Dr. David Geisler</a:t>
            </a:r>
            <a:endParaRPr lang="en-US" altLang="zh-TW" sz="2000" u="none" dirty="0">
              <a:solidFill>
                <a:srgbClr val="663300"/>
              </a:solidFill>
              <a:latin typeface="Century Gothic"/>
              <a:ea typeface="PMingLiU" pitchFamily="18" charset="-120"/>
              <a:cs typeface="Times New Roman" pitchFamily="18" charset="0"/>
            </a:endParaRPr>
          </a:p>
        </p:txBody>
      </p:sp>
    </p:spTree>
    <p:extLst>
      <p:ext uri="{BB962C8B-B14F-4D97-AF65-F5344CB8AC3E}">
        <p14:creationId xmlns:p14="http://schemas.microsoft.com/office/powerpoint/2010/main" val="155102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F:\My Pictures\Collections\Amazing\Milau Viaduct\ATT000033.jpg"/>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0" y="1143000"/>
            <a:ext cx="91440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Users\Gloria\Desktop\ce-boo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effectLst>
            <a:outerShdw blurRad="50800" dist="38100" dir="5400000" algn="t" rotWithShape="0">
              <a:prstClr val="black">
                <a:alpha val="40000"/>
              </a:prstClr>
            </a:outerShdw>
          </a:effectLst>
        </p:spPr>
      </p:pic>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US" sz="3600" dirty="0" smtClean="0">
                <a:effectLst>
                  <a:glow rad="101600">
                    <a:prstClr val="white">
                      <a:alpha val="60000"/>
                    </a:prstClr>
                  </a:glow>
                </a:effectLst>
              </a:rPr>
              <a:t>    Transition question to the “Five Planks”</a:t>
            </a:r>
            <a:endParaRPr lang="id-ID" sz="3600" dirty="0"/>
          </a:p>
        </p:txBody>
      </p:sp>
      <p:sp>
        <p:nvSpPr>
          <p:cNvPr id="3" name="Content Placeholder 2"/>
          <p:cNvSpPr>
            <a:spLocks noGrp="1"/>
          </p:cNvSpPr>
          <p:nvPr>
            <p:ph idx="1"/>
          </p:nvPr>
        </p:nvSpPr>
        <p:spPr>
          <a:xfrm>
            <a:off x="611560" y="1168846"/>
            <a:ext cx="8429684" cy="5143536"/>
          </a:xfrm>
          <a:ln>
            <a:miter lim="800000"/>
            <a:headEnd/>
            <a:tailEnd/>
          </a:ln>
          <a:extLst/>
        </p:spPr>
        <p:txBody>
          <a:bodyPr rtlCol="0">
            <a:normAutofit/>
          </a:bodyPr>
          <a:lstStyle/>
          <a:p>
            <a:pPr marL="0" lvl="2" indent="0" eaLnBrk="1" fontAlgn="auto" hangingPunct="1">
              <a:spcAft>
                <a:spcPts val="0"/>
              </a:spcAft>
              <a:buNone/>
              <a:defRPr/>
            </a:pPr>
            <a:endParaRPr lang="en-US" sz="3600" b="1" dirty="0" smtClean="0">
              <a:solidFill>
                <a:srgbClr val="C00000"/>
              </a:solidFill>
              <a:effectLst>
                <a:glow rad="101600">
                  <a:schemeClr val="bg1">
                    <a:alpha val="60000"/>
                  </a:schemeClr>
                </a:glow>
              </a:effectLst>
              <a:ea typeface="PMingLiU" pitchFamily="18" charset="-120"/>
            </a:endParaRPr>
          </a:p>
          <a:p>
            <a:pPr marL="571500" lvl="2" indent="-571500" eaLnBrk="1" fontAlgn="auto" hangingPunct="1">
              <a:spcAft>
                <a:spcPts val="0"/>
              </a:spcAft>
              <a:buFont typeface="Arial" pitchFamily="34" charset="0"/>
              <a:buChar char="•"/>
              <a:defRPr/>
            </a:pPr>
            <a:r>
              <a:rPr lang="en-US" sz="3600" b="1" dirty="0" smtClean="0">
                <a:solidFill>
                  <a:srgbClr val="C00000"/>
                </a:solidFill>
                <a:effectLst>
                  <a:glow rad="101600">
                    <a:schemeClr val="bg1">
                      <a:alpha val="60000"/>
                    </a:schemeClr>
                  </a:glow>
                </a:effectLst>
                <a:ea typeface="PMingLiU" pitchFamily="18" charset="-120"/>
              </a:rPr>
              <a:t>If I could demonstrate to you that a Creator really did created the world, can you tell me how many of these five planks you would actually agree with?</a:t>
            </a:r>
            <a:endParaRPr lang="id-ID" sz="3600" b="1" dirty="0" smtClean="0">
              <a:solidFill>
                <a:srgbClr val="C00000"/>
              </a:solidFill>
              <a:effectLst>
                <a:glow rad="101600">
                  <a:schemeClr val="bg1">
                    <a:alpha val="60000"/>
                  </a:schemeClr>
                </a:glow>
              </a:effectLst>
              <a:ea typeface="PMingLiU" pitchFamily="18" charset="-120"/>
            </a:endParaRPr>
          </a:p>
          <a:p>
            <a:pPr marL="0" indent="0" eaLnBrk="1" fontAlgn="auto" hangingPunct="1">
              <a:spcAft>
                <a:spcPts val="0"/>
              </a:spcAft>
              <a:buNone/>
              <a:defRPr/>
            </a:pPr>
            <a:endParaRPr lang="id-ID" sz="3600" b="1" dirty="0" smtClean="0">
              <a:solidFill>
                <a:srgbClr val="C00000"/>
              </a:solidFill>
              <a:effectLst>
                <a:glow rad="101600">
                  <a:schemeClr val="bg1">
                    <a:alpha val="60000"/>
                  </a:schemeClr>
                </a:glow>
              </a:effectLst>
              <a:ea typeface="PMingLiU" pitchFamily="18" charset="-120"/>
            </a:endParaRPr>
          </a:p>
        </p:txBody>
      </p:sp>
      <p:pic>
        <p:nvPicPr>
          <p:cNvPr id="5" name="Picture 2" descr="F:\5 PEMBINAAN Penginjilan &amp; Tindak Lanjut Dasar\1 MODEL\Meekness &amp; Truth, Conversational Evangelism\ce-book.jpg"/>
          <p:cNvPicPr>
            <a:picLocks noChangeAspect="1" noChangeArrowheads="1"/>
          </p:cNvPicPr>
          <p:nvPr/>
        </p:nvPicPr>
        <p:blipFill>
          <a:blip r:embed="rId5" cstate="email">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714348" y="6477000"/>
            <a:ext cx="8429652" cy="400110"/>
          </a:xfrm>
          <a:prstGeom prst="rect">
            <a:avLst/>
          </a:prstGeom>
          <a:noFill/>
        </p:spPr>
        <p:txBody>
          <a:bodyPr>
            <a:spAutoFit/>
          </a:bodyPr>
          <a:lstStyle/>
          <a:p>
            <a:pPr algn="l" eaLnBrk="1" fontAlgn="auto" hangingPunct="1">
              <a:spcBef>
                <a:spcPts val="0"/>
              </a:spcBef>
              <a:spcAft>
                <a:spcPts val="0"/>
              </a:spcAft>
              <a:defRPr/>
            </a:pPr>
            <a:r>
              <a:rPr lang="id-ID" sz="2000" b="1" i="1" u="none" dirty="0">
                <a:ln w="12700">
                  <a:solidFill>
                    <a:sysClr val="windowText" lastClr="000000"/>
                  </a:solidFill>
                  <a:prstDash val="solid"/>
                </a:ln>
                <a:solidFill>
                  <a:srgbClr val="EEECE1">
                    <a:tint val="85000"/>
                    <a:satMod val="155000"/>
                  </a:srgbClr>
                </a:solidFill>
                <a:latin typeface="Candara" pitchFamily="34" charset="0"/>
                <a:cs typeface="Tahoma" pitchFamily="34" charset="0"/>
              </a:rPr>
              <a:t>Conversational </a:t>
            </a:r>
            <a:r>
              <a:rPr lang="id-ID" sz="2000" b="1" u="none" dirty="0">
                <a:solidFill>
                  <a:prstClr val="black"/>
                </a:solidFill>
                <a:latin typeface="Candara" pitchFamily="34" charset="0"/>
                <a:cs typeface="Tahoma" pitchFamily="34" charset="0"/>
              </a:rPr>
              <a:t>EVANGELISM</a:t>
            </a:r>
          </a:p>
        </p:txBody>
      </p:sp>
      <p:pic>
        <p:nvPicPr>
          <p:cNvPr id="7" name="Picture 8" descr="mt_mini_032209"/>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308"/>
            <a:ext cx="517525" cy="5254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32497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7" y="71438"/>
            <a:ext cx="8929687" cy="1143000"/>
          </a:xfrm>
        </p:spPr>
        <p:txBody>
          <a:bodyPr/>
          <a:lstStyle/>
          <a:p>
            <a:pPr>
              <a:defRPr/>
            </a:pPr>
            <a:endParaRPr lang="en-IN" dirty="0"/>
          </a:p>
        </p:txBody>
      </p:sp>
      <p:sp>
        <p:nvSpPr>
          <p:cNvPr id="102403" name="Content Placeholder 2"/>
          <p:cNvSpPr>
            <a:spLocks noGrp="1"/>
          </p:cNvSpPr>
          <p:nvPr>
            <p:ph idx="1"/>
          </p:nvPr>
        </p:nvSpPr>
        <p:spPr/>
        <p:txBody>
          <a:bodyPr/>
          <a:lstStyle/>
          <a:p>
            <a:endParaRPr lang="en-IN" dirty="0" smtClean="0"/>
          </a:p>
        </p:txBody>
      </p:sp>
      <p:pic>
        <p:nvPicPr>
          <p:cNvPr id="2050" name="Picture 2" descr="C:\Users\Dave\AppData\Local\Microsoft\Windows\Temporary Internet Files\Content.Outlook\MXTGKA3E\step0fi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551"/>
            <a:ext cx="9144000" cy="691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1502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borev.net/measu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Content Placeholder 2"/>
          <p:cNvSpPr>
            <a:spLocks noGrp="1"/>
          </p:cNvSpPr>
          <p:nvPr>
            <p:ph idx="1"/>
          </p:nvPr>
        </p:nvSpPr>
        <p:spPr>
          <a:xfrm>
            <a:off x="657336" y="1720936"/>
            <a:ext cx="7927864" cy="4400464"/>
          </a:xfrm>
          <a:solidFill>
            <a:schemeClr val="tx1">
              <a:alpha val="61960"/>
            </a:schemeClr>
          </a:solidFill>
        </p:spPr>
        <p:txBody>
          <a:bodyPr/>
          <a:lstStyle/>
          <a:p>
            <a:pPr lvl="1" eaLnBrk="1" hangingPunct="1"/>
            <a:r>
              <a:rPr lang="en-US" dirty="0" smtClean="0">
                <a:latin typeface="Candara" pitchFamily="34" charset="0"/>
              </a:rPr>
              <a:t>We are accountable to our parents as children.</a:t>
            </a:r>
          </a:p>
          <a:p>
            <a:pPr lvl="1" eaLnBrk="1" hangingPunct="1"/>
            <a:r>
              <a:rPr lang="en-US" dirty="0" smtClean="0">
                <a:latin typeface="Candara" pitchFamily="34" charset="0"/>
              </a:rPr>
              <a:t>We are accountable to our teachers in school.</a:t>
            </a:r>
          </a:p>
          <a:p>
            <a:pPr lvl="1" eaLnBrk="1" hangingPunct="1"/>
            <a:r>
              <a:rPr lang="en-US" dirty="0" smtClean="0">
                <a:latin typeface="Candara" pitchFamily="34" charset="0"/>
              </a:rPr>
              <a:t>We are accountable to our boss.</a:t>
            </a:r>
          </a:p>
          <a:p>
            <a:pPr lvl="1" eaLnBrk="1" hangingPunct="1"/>
            <a:r>
              <a:rPr lang="en-US" dirty="0" smtClean="0">
                <a:latin typeface="Candara" pitchFamily="34" charset="0"/>
              </a:rPr>
              <a:t>We are accountable to our government.</a:t>
            </a:r>
            <a:endParaRPr lang="en-US" dirty="0">
              <a:latin typeface="Candara" pitchFamily="34" charset="0"/>
            </a:endParaRPr>
          </a:p>
          <a:p>
            <a:pPr lvl="1" eaLnBrk="1" hangingPunct="1"/>
            <a:r>
              <a:rPr lang="en-US" b="1" dirty="0">
                <a:latin typeface="Candara" pitchFamily="34" charset="0"/>
              </a:rPr>
              <a:t>W</a:t>
            </a:r>
            <a:r>
              <a:rPr lang="en-US" b="1" dirty="0" smtClean="0">
                <a:latin typeface="Candara" pitchFamily="34" charset="0"/>
              </a:rPr>
              <a:t>e hope there is some kind of accountability for people like Hitler and Bin Laden or even the group ISIS for their crimes in the next life! </a:t>
            </a:r>
          </a:p>
          <a:p>
            <a:pPr lvl="1" eaLnBrk="1" hangingPunct="1"/>
            <a:r>
              <a:rPr lang="en-US" sz="2800" b="1" i="1" dirty="0" smtClean="0">
                <a:latin typeface="Candara" pitchFamily="34" charset="0"/>
              </a:rPr>
              <a:t>If we were created, shouldn’t we expect to be accountable in some way to our Creator as well?</a:t>
            </a:r>
            <a:endParaRPr lang="en-US" sz="2800" b="1" i="1" dirty="0">
              <a:latin typeface="Candara" pitchFamily="34" charset="0"/>
            </a:endParaRPr>
          </a:p>
          <a:p>
            <a:pPr eaLnBrk="1" hangingPunct="1"/>
            <a:endParaRPr lang="en-US" u="sng" dirty="0" smtClean="0">
              <a:latin typeface="Candara" pitchFamily="34" charset="0"/>
            </a:endParaRPr>
          </a:p>
        </p:txBody>
      </p:sp>
      <p:sp>
        <p:nvSpPr>
          <p:cNvPr id="76805" name="TextBox 3"/>
          <p:cNvSpPr txBox="1">
            <a:spLocks noChangeArrowheads="1"/>
          </p:cNvSpPr>
          <p:nvPr/>
        </p:nvSpPr>
        <p:spPr bwMode="auto">
          <a:xfrm>
            <a:off x="630238" y="284163"/>
            <a:ext cx="73787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r>
              <a:rPr lang="en-US" u="none" dirty="0" smtClean="0">
                <a:solidFill>
                  <a:srgbClr val="996633"/>
                </a:solidFill>
                <a:latin typeface="Candara" pitchFamily="34" charset="0"/>
                <a:cs typeface="Tahoma" pitchFamily="34" charset="0"/>
              </a:rPr>
              <a:t>1. 	</a:t>
            </a:r>
            <a:r>
              <a:rPr lang="en-US" b="1" u="none" dirty="0" smtClean="0">
                <a:solidFill>
                  <a:srgbClr val="996633"/>
                </a:solidFill>
                <a:latin typeface="Candara" pitchFamily="34" charset="0"/>
                <a:cs typeface="Tahoma" pitchFamily="34" charset="0"/>
              </a:rPr>
              <a:t>We are </a:t>
            </a:r>
            <a:r>
              <a:rPr lang="en-US" b="1" u="none" dirty="0">
                <a:solidFill>
                  <a:srgbClr val="996633"/>
                </a:solidFill>
                <a:latin typeface="Candara" pitchFamily="34" charset="0"/>
                <a:cs typeface="Tahoma" pitchFamily="34" charset="0"/>
              </a:rPr>
              <a:t>accountable to our Creator </a:t>
            </a:r>
            <a:r>
              <a:rPr lang="en-US" b="1" u="none" dirty="0" smtClean="0">
                <a:solidFill>
                  <a:srgbClr val="996633"/>
                </a:solidFill>
                <a:latin typeface="Candara" pitchFamily="34" charset="0"/>
                <a:cs typeface="Tahoma" pitchFamily="34" charset="0"/>
              </a:rPr>
              <a:t>	in some </a:t>
            </a:r>
            <a:r>
              <a:rPr lang="en-US" b="1" u="none" dirty="0">
                <a:solidFill>
                  <a:srgbClr val="996633"/>
                </a:solidFill>
                <a:latin typeface="Candara" pitchFamily="34" charset="0"/>
                <a:cs typeface="Tahoma" pitchFamily="34" charset="0"/>
              </a:rPr>
              <a:t>way (Romans 14:12).</a:t>
            </a:r>
          </a:p>
          <a:p>
            <a:pPr algn="l"/>
            <a:endParaRPr lang="en-US" sz="2400" b="1" u="none" dirty="0">
              <a:solidFill>
                <a:srgbClr val="996633"/>
              </a:solidFill>
              <a:latin typeface="Candara" pitchFamily="34" charset="0"/>
              <a:cs typeface="Tahoma" pitchFamily="34" charset="0"/>
            </a:endParaRPr>
          </a:p>
        </p:txBody>
      </p:sp>
    </p:spTree>
    <p:extLst>
      <p:ext uri="{BB962C8B-B14F-4D97-AF65-F5344CB8AC3E}">
        <p14:creationId xmlns:p14="http://schemas.microsoft.com/office/powerpoint/2010/main" val="787470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1000"/>
                                        <p:tgtEl>
                                          <p:spTgt spid="94211">
                                            <p:txEl>
                                              <p:pRg st="0" end="0"/>
                                            </p:txEl>
                                          </p:spTgt>
                                        </p:tgtEl>
                                      </p:cBhvr>
                                    </p:animEffect>
                                    <p:anim calcmode="lin" valueType="num">
                                      <p:cBhvr>
                                        <p:cTn id="8" dur="10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4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4211">
                                            <p:txEl>
                                              <p:pRg st="1" end="1"/>
                                            </p:txEl>
                                          </p:spTgt>
                                        </p:tgtEl>
                                        <p:attrNameLst>
                                          <p:attrName>style.visibility</p:attrName>
                                        </p:attrNameLst>
                                      </p:cBhvr>
                                      <p:to>
                                        <p:strVal val="visible"/>
                                      </p:to>
                                    </p:set>
                                    <p:animEffect transition="in" filter="fade">
                                      <p:cBhvr>
                                        <p:cTn id="14" dur="1000"/>
                                        <p:tgtEl>
                                          <p:spTgt spid="94211">
                                            <p:txEl>
                                              <p:pRg st="1" end="1"/>
                                            </p:txEl>
                                          </p:spTgt>
                                        </p:tgtEl>
                                      </p:cBhvr>
                                    </p:animEffect>
                                    <p:anim calcmode="lin" valueType="num">
                                      <p:cBhvr>
                                        <p:cTn id="15"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42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4211">
                                            <p:txEl>
                                              <p:pRg st="2" end="2"/>
                                            </p:txEl>
                                          </p:spTgt>
                                        </p:tgtEl>
                                        <p:attrNameLst>
                                          <p:attrName>style.visibility</p:attrName>
                                        </p:attrNameLst>
                                      </p:cBhvr>
                                      <p:to>
                                        <p:strVal val="visible"/>
                                      </p:to>
                                    </p:set>
                                    <p:animEffect transition="in" filter="fade">
                                      <p:cBhvr>
                                        <p:cTn id="21" dur="1000"/>
                                        <p:tgtEl>
                                          <p:spTgt spid="94211">
                                            <p:txEl>
                                              <p:pRg st="2" end="2"/>
                                            </p:txEl>
                                          </p:spTgt>
                                        </p:tgtEl>
                                      </p:cBhvr>
                                    </p:animEffect>
                                    <p:anim calcmode="lin" valueType="num">
                                      <p:cBhvr>
                                        <p:cTn id="22"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4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4211">
                                            <p:txEl>
                                              <p:pRg st="3" end="3"/>
                                            </p:txEl>
                                          </p:spTgt>
                                        </p:tgtEl>
                                        <p:attrNameLst>
                                          <p:attrName>style.visibility</p:attrName>
                                        </p:attrNameLst>
                                      </p:cBhvr>
                                      <p:to>
                                        <p:strVal val="visible"/>
                                      </p:to>
                                    </p:set>
                                    <p:animEffect transition="in" filter="fade">
                                      <p:cBhvr>
                                        <p:cTn id="28" dur="1000"/>
                                        <p:tgtEl>
                                          <p:spTgt spid="94211">
                                            <p:txEl>
                                              <p:pRg st="3" end="3"/>
                                            </p:txEl>
                                          </p:spTgt>
                                        </p:tgtEl>
                                      </p:cBhvr>
                                    </p:animEffect>
                                    <p:anim calcmode="lin" valueType="num">
                                      <p:cBhvr>
                                        <p:cTn id="29" dur="10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42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4211">
                                            <p:txEl>
                                              <p:pRg st="4" end="4"/>
                                            </p:txEl>
                                          </p:spTgt>
                                        </p:tgtEl>
                                        <p:attrNameLst>
                                          <p:attrName>style.visibility</p:attrName>
                                        </p:attrNameLst>
                                      </p:cBhvr>
                                      <p:to>
                                        <p:strVal val="visible"/>
                                      </p:to>
                                    </p:set>
                                    <p:animEffect transition="in" filter="fade">
                                      <p:cBhvr>
                                        <p:cTn id="35" dur="1000"/>
                                        <p:tgtEl>
                                          <p:spTgt spid="94211">
                                            <p:txEl>
                                              <p:pRg st="4" end="4"/>
                                            </p:txEl>
                                          </p:spTgt>
                                        </p:tgtEl>
                                      </p:cBhvr>
                                    </p:animEffect>
                                    <p:anim calcmode="lin" valueType="num">
                                      <p:cBhvr>
                                        <p:cTn id="36" dur="10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42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4211">
                                            <p:txEl>
                                              <p:pRg st="5" end="5"/>
                                            </p:txEl>
                                          </p:spTgt>
                                        </p:tgtEl>
                                        <p:attrNameLst>
                                          <p:attrName>style.visibility</p:attrName>
                                        </p:attrNameLst>
                                      </p:cBhvr>
                                      <p:to>
                                        <p:strVal val="visible"/>
                                      </p:to>
                                    </p:set>
                                    <p:animEffect transition="in" filter="fade">
                                      <p:cBhvr>
                                        <p:cTn id="42" dur="1000"/>
                                        <p:tgtEl>
                                          <p:spTgt spid="94211">
                                            <p:txEl>
                                              <p:pRg st="5" end="5"/>
                                            </p:txEl>
                                          </p:spTgt>
                                        </p:tgtEl>
                                      </p:cBhvr>
                                    </p:animEffect>
                                    <p:anim calcmode="lin" valueType="num">
                                      <p:cBhvr>
                                        <p:cTn id="43" dur="10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42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borev.net/measu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Content Placeholder 2"/>
          <p:cNvSpPr>
            <a:spLocks noGrp="1"/>
          </p:cNvSpPr>
          <p:nvPr>
            <p:ph idx="1"/>
          </p:nvPr>
        </p:nvSpPr>
        <p:spPr>
          <a:xfrm>
            <a:off x="237146" y="1027336"/>
            <a:ext cx="8906933" cy="5294635"/>
          </a:xfrm>
          <a:solidFill>
            <a:schemeClr val="tx1">
              <a:alpha val="61960"/>
            </a:schemeClr>
          </a:solidFill>
        </p:spPr>
        <p:txBody>
          <a:bodyPr/>
          <a:lstStyle/>
          <a:p>
            <a:pPr marL="0" indent="0" eaLnBrk="1" hangingPunct="1">
              <a:buNone/>
            </a:pPr>
            <a:r>
              <a:rPr lang="en-SG" sz="3000" b="1" dirty="0" smtClean="0">
                <a:latin typeface="Century Gothic" pitchFamily="34" charset="0"/>
              </a:rPr>
              <a:t>“When we rent a house the landlord effectively gives us their house for our use in whatever way we choose within the boundaries they give us. We have to take care of the house. So for example, we cannot break down the walls.”</a:t>
            </a:r>
          </a:p>
          <a:p>
            <a:pPr marL="0" indent="0" eaLnBrk="1" hangingPunct="1">
              <a:buNone/>
            </a:pPr>
            <a:r>
              <a:rPr lang="en-SG" sz="3000" b="1" dirty="0" smtClean="0">
                <a:latin typeface="Century Gothic" pitchFamily="34" charset="0"/>
              </a:rPr>
              <a:t> </a:t>
            </a:r>
            <a:endParaRPr lang="en-SG" sz="2000" b="1" dirty="0" smtClean="0">
              <a:latin typeface="Century Gothic" pitchFamily="34" charset="0"/>
            </a:endParaRPr>
          </a:p>
          <a:p>
            <a:pPr marL="0" indent="0" eaLnBrk="1" hangingPunct="1">
              <a:buNone/>
            </a:pPr>
            <a:r>
              <a:rPr lang="en-SG" sz="3000" b="1" dirty="0" smtClean="0">
                <a:latin typeface="Century Gothic" pitchFamily="34" charset="0"/>
              </a:rPr>
              <a:t>“If we do whatever we feel like and break the contract we have with the owner, by destroying the house or parts of it, then we are liable for it.”</a:t>
            </a:r>
          </a:p>
          <a:p>
            <a:pPr marL="0" indent="0" eaLnBrk="1" hangingPunct="1">
              <a:buNone/>
            </a:pPr>
            <a:endParaRPr lang="en-SG" sz="1000" dirty="0" smtClean="0">
              <a:latin typeface="Century Gothic" pitchFamily="34" charset="0"/>
            </a:endParaRPr>
          </a:p>
          <a:p>
            <a:pPr marL="0" indent="0" eaLnBrk="1" hangingPunct="1">
              <a:buNone/>
            </a:pPr>
            <a:r>
              <a:rPr lang="en-SG" sz="2000" b="1" dirty="0" smtClean="0">
                <a:latin typeface="Century Gothic" pitchFamily="34" charset="0"/>
              </a:rPr>
              <a:t>Former student IGSL Seminary, Philippines</a:t>
            </a:r>
            <a:endParaRPr lang="en-US" sz="2000" b="1" dirty="0">
              <a:latin typeface="Century Gothic" pitchFamily="34" charset="0"/>
            </a:endParaRPr>
          </a:p>
          <a:p>
            <a:pPr marL="0" indent="0" eaLnBrk="1" hangingPunct="1">
              <a:buNone/>
            </a:pPr>
            <a:endParaRPr lang="en-US" u="sng" dirty="0" smtClean="0">
              <a:latin typeface="Candara" pitchFamily="34" charset="0"/>
            </a:endParaRPr>
          </a:p>
        </p:txBody>
      </p:sp>
      <p:sp>
        <p:nvSpPr>
          <p:cNvPr id="6" name="TextBox 3"/>
          <p:cNvSpPr txBox="1">
            <a:spLocks noChangeArrowheads="1"/>
          </p:cNvSpPr>
          <p:nvPr/>
        </p:nvSpPr>
        <p:spPr bwMode="auto">
          <a:xfrm>
            <a:off x="630238" y="284323"/>
            <a:ext cx="7378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u="none" dirty="0" smtClean="0">
                <a:solidFill>
                  <a:srgbClr val="996633"/>
                </a:solidFill>
                <a:latin typeface="Century Gothic" pitchFamily="34" charset="0"/>
                <a:cs typeface="Tahoma" pitchFamily="34" charset="0"/>
              </a:rPr>
              <a:t>Our offense against our Creator </a:t>
            </a:r>
            <a:endParaRPr lang="en-US" sz="3600" b="1" u="none" dirty="0">
              <a:solidFill>
                <a:srgbClr val="996633"/>
              </a:solidFill>
              <a:latin typeface="Century Gothic" pitchFamily="34" charset="0"/>
              <a:cs typeface="Tahoma" pitchFamily="34" charset="0"/>
            </a:endParaRPr>
          </a:p>
        </p:txBody>
      </p:sp>
    </p:spTree>
    <p:extLst>
      <p:ext uri="{BB962C8B-B14F-4D97-AF65-F5344CB8AC3E}">
        <p14:creationId xmlns:p14="http://schemas.microsoft.com/office/powerpoint/2010/main" val="1573902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211">
                                            <p:txEl>
                                              <p:pRg st="2" end="2"/>
                                            </p:txEl>
                                          </p:spTgt>
                                        </p:tgtEl>
                                        <p:attrNameLst>
                                          <p:attrName>style.visibility</p:attrName>
                                        </p:attrNameLst>
                                      </p:cBhvr>
                                      <p:to>
                                        <p:strVal val="visible"/>
                                      </p:to>
                                    </p:set>
                                    <p:anim calcmode="lin" valueType="num">
                                      <p:cBhvr additive="base">
                                        <p:cTn id="13"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borev.net/measu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Content Placeholder 2"/>
          <p:cNvSpPr>
            <a:spLocks noGrp="1"/>
          </p:cNvSpPr>
          <p:nvPr>
            <p:ph idx="1"/>
          </p:nvPr>
        </p:nvSpPr>
        <p:spPr>
          <a:xfrm>
            <a:off x="237147" y="1196670"/>
            <a:ext cx="8906933" cy="4238930"/>
          </a:xfrm>
          <a:solidFill>
            <a:schemeClr val="tx1">
              <a:alpha val="61960"/>
            </a:schemeClr>
          </a:solidFill>
        </p:spPr>
        <p:txBody>
          <a:bodyPr/>
          <a:lstStyle/>
          <a:p>
            <a:pPr marL="0" indent="0" eaLnBrk="1" hangingPunct="1">
              <a:buNone/>
            </a:pPr>
            <a:r>
              <a:rPr lang="en-SG" sz="3200" b="1" dirty="0" smtClean="0">
                <a:latin typeface="Century Gothic" pitchFamily="34" charset="0"/>
              </a:rPr>
              <a:t>“We will be fined or sued. It’s the same with our Creator, even more so with Him. He created the world and put us in it, but he gave us boundaries with which to use what He has given us. </a:t>
            </a:r>
            <a:r>
              <a:rPr lang="en-SG" sz="3200" b="1" u="sng" dirty="0" smtClean="0">
                <a:latin typeface="Century Gothic" pitchFamily="34" charset="0"/>
              </a:rPr>
              <a:t>We are accountable to Him because everything, including ourselves, belongs to Him!</a:t>
            </a:r>
            <a:r>
              <a:rPr lang="en-SG" sz="3200" b="1" dirty="0" smtClean="0">
                <a:latin typeface="Century Gothic" pitchFamily="34" charset="0"/>
              </a:rPr>
              <a:t>”</a:t>
            </a:r>
          </a:p>
          <a:p>
            <a:pPr marL="0" indent="0" eaLnBrk="1" hangingPunct="1">
              <a:buNone/>
            </a:pPr>
            <a:endParaRPr lang="en-SG" sz="1000" dirty="0" smtClean="0">
              <a:latin typeface="Century Gothic" pitchFamily="34" charset="0"/>
            </a:endParaRPr>
          </a:p>
          <a:p>
            <a:pPr marL="0" indent="0" eaLnBrk="1" hangingPunct="1">
              <a:buNone/>
            </a:pPr>
            <a:r>
              <a:rPr lang="en-SG" sz="2000" b="1" dirty="0" smtClean="0">
                <a:latin typeface="Century Gothic" pitchFamily="34" charset="0"/>
              </a:rPr>
              <a:t>Former student IGSL Seminary, Philippines</a:t>
            </a:r>
            <a:endParaRPr lang="en-US" sz="2000" b="1" dirty="0">
              <a:latin typeface="Century Gothic" pitchFamily="34" charset="0"/>
            </a:endParaRPr>
          </a:p>
          <a:p>
            <a:pPr marL="0" indent="0" eaLnBrk="1" hangingPunct="1">
              <a:buNone/>
            </a:pPr>
            <a:endParaRPr lang="en-US" u="sng" dirty="0" smtClean="0">
              <a:latin typeface="Candara" pitchFamily="34" charset="0"/>
            </a:endParaRPr>
          </a:p>
        </p:txBody>
      </p:sp>
      <p:sp>
        <p:nvSpPr>
          <p:cNvPr id="6" name="TextBox 3"/>
          <p:cNvSpPr txBox="1">
            <a:spLocks noChangeArrowheads="1"/>
          </p:cNvSpPr>
          <p:nvPr/>
        </p:nvSpPr>
        <p:spPr bwMode="auto">
          <a:xfrm>
            <a:off x="630238" y="284323"/>
            <a:ext cx="7378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u="none" dirty="0" smtClean="0">
                <a:solidFill>
                  <a:srgbClr val="996633"/>
                </a:solidFill>
                <a:latin typeface="Century Gothic" pitchFamily="34" charset="0"/>
                <a:cs typeface="Tahoma" pitchFamily="34" charset="0"/>
              </a:rPr>
              <a:t>Our offense against our Creator </a:t>
            </a:r>
            <a:endParaRPr lang="en-US" sz="3600" b="1" u="none" dirty="0">
              <a:solidFill>
                <a:srgbClr val="996633"/>
              </a:solidFill>
              <a:latin typeface="Century Gothic" pitchFamily="34" charset="0"/>
              <a:cs typeface="Tahoma" pitchFamily="34" charset="0"/>
            </a:endParaRPr>
          </a:p>
        </p:txBody>
      </p:sp>
    </p:spTree>
    <p:extLst>
      <p:ext uri="{BB962C8B-B14F-4D97-AF65-F5344CB8AC3E}">
        <p14:creationId xmlns:p14="http://schemas.microsoft.com/office/powerpoint/2010/main" val="11123415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7" y="71438"/>
            <a:ext cx="8929687" cy="1143000"/>
          </a:xfrm>
        </p:spPr>
        <p:txBody>
          <a:bodyPr/>
          <a:lstStyle/>
          <a:p>
            <a:pPr>
              <a:defRPr/>
            </a:pPr>
            <a:endParaRPr lang="en-IN" dirty="0"/>
          </a:p>
        </p:txBody>
      </p:sp>
      <p:sp>
        <p:nvSpPr>
          <p:cNvPr id="102403" name="Content Placeholder 2"/>
          <p:cNvSpPr>
            <a:spLocks noGrp="1"/>
          </p:cNvSpPr>
          <p:nvPr>
            <p:ph idx="1"/>
          </p:nvPr>
        </p:nvSpPr>
        <p:spPr/>
        <p:txBody>
          <a:bodyPr/>
          <a:lstStyle/>
          <a:p>
            <a:endParaRPr lang="en-IN" dirty="0" smtClean="0"/>
          </a:p>
        </p:txBody>
      </p:sp>
      <p:pic>
        <p:nvPicPr>
          <p:cNvPr id="1026" name="Picture 2" descr="C:\Users\Dave\AppData\Local\Microsoft\Windows\Temporary Internet Files\Content.Outlook\MXTGKA3E\step1fi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173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borev.net/measu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Content Placeholder 2"/>
          <p:cNvSpPr>
            <a:spLocks noGrp="1"/>
          </p:cNvSpPr>
          <p:nvPr>
            <p:ph idx="1"/>
          </p:nvPr>
        </p:nvSpPr>
        <p:spPr>
          <a:xfrm>
            <a:off x="1188245" y="1274922"/>
            <a:ext cx="6820693" cy="4526788"/>
          </a:xfrm>
          <a:solidFill>
            <a:schemeClr val="tx1">
              <a:alpha val="61960"/>
            </a:schemeClr>
          </a:solidFill>
        </p:spPr>
        <p:txBody>
          <a:bodyPr/>
          <a:lstStyle/>
          <a:p>
            <a:pPr lvl="0" eaLnBrk="1" hangingPunct="1"/>
            <a:r>
              <a:rPr lang="en-US" sz="3600" dirty="0" smtClean="0">
                <a:latin typeface="Century Gothic" panose="020B0502020202020204" pitchFamily="34" charset="0"/>
              </a:rPr>
              <a:t>Help </a:t>
            </a:r>
            <a:r>
              <a:rPr lang="en-US" sz="3600" dirty="0">
                <a:latin typeface="Century Gothic" panose="020B0502020202020204" pitchFamily="34" charset="0"/>
              </a:rPr>
              <a:t>non-believers surface the truth that our problem is not just that we cannot </a:t>
            </a:r>
            <a:r>
              <a:rPr lang="en-US" sz="3600" b="1" u="sng" dirty="0">
                <a:latin typeface="Century Gothic" panose="020B0502020202020204" pitchFamily="34" charset="0"/>
              </a:rPr>
              <a:t>measure</a:t>
            </a:r>
            <a:r>
              <a:rPr lang="en-US" sz="3600" dirty="0">
                <a:latin typeface="Century Gothic" panose="020B0502020202020204" pitchFamily="34" charset="0"/>
              </a:rPr>
              <a:t> up to God’s standards (Isaiah 64:6; Matt. 4:48; </a:t>
            </a:r>
            <a:r>
              <a:rPr lang="en-US" sz="3600" dirty="0" err="1">
                <a:latin typeface="Century Gothic" panose="020B0502020202020204" pitchFamily="34" charset="0"/>
              </a:rPr>
              <a:t>Js</a:t>
            </a:r>
            <a:r>
              <a:rPr lang="en-US" sz="3600" dirty="0">
                <a:latin typeface="Century Gothic" panose="020B0502020202020204" pitchFamily="34" charset="0"/>
              </a:rPr>
              <a:t>. 2:10), the fact is we can’t even measure up to our own </a:t>
            </a:r>
            <a:r>
              <a:rPr lang="en-US" sz="3600" dirty="0" smtClean="0">
                <a:latin typeface="Century Gothic" panose="020B0502020202020204" pitchFamily="34" charset="0"/>
              </a:rPr>
              <a:t>standards!</a:t>
            </a:r>
            <a:endParaRPr lang="en-US" dirty="0">
              <a:latin typeface="Candara" pitchFamily="34" charset="0"/>
            </a:endParaRPr>
          </a:p>
          <a:p>
            <a:pPr eaLnBrk="1" hangingPunct="1"/>
            <a:endParaRPr lang="en-US" u="sng" dirty="0" smtClean="0">
              <a:latin typeface="Candara" pitchFamily="34" charset="0"/>
            </a:endParaRPr>
          </a:p>
        </p:txBody>
      </p:sp>
      <p:sp>
        <p:nvSpPr>
          <p:cNvPr id="76805" name="TextBox 3"/>
          <p:cNvSpPr txBox="1">
            <a:spLocks noChangeArrowheads="1"/>
          </p:cNvSpPr>
          <p:nvPr/>
        </p:nvSpPr>
        <p:spPr bwMode="auto">
          <a:xfrm>
            <a:off x="630238" y="284323"/>
            <a:ext cx="7378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r>
              <a:rPr lang="en-US" sz="4400" b="1" u="none" dirty="0">
                <a:solidFill>
                  <a:srgbClr val="996633"/>
                </a:solidFill>
                <a:latin typeface="Candara" pitchFamily="34" charset="0"/>
                <a:cs typeface="Tahoma" pitchFamily="34" charset="0"/>
              </a:rPr>
              <a:t>2</a:t>
            </a:r>
            <a:r>
              <a:rPr lang="en-US" sz="4400" b="1" u="none" dirty="0" smtClean="0">
                <a:solidFill>
                  <a:srgbClr val="996633"/>
                </a:solidFill>
                <a:latin typeface="Candara" pitchFamily="34" charset="0"/>
                <a:cs typeface="Tahoma" pitchFamily="34" charset="0"/>
              </a:rPr>
              <a:t>. </a:t>
            </a:r>
            <a:r>
              <a:rPr lang="en-US" sz="4400" b="1" u="none" dirty="0">
                <a:solidFill>
                  <a:srgbClr val="996633"/>
                </a:solidFill>
                <a:latin typeface="Candara" pitchFamily="34" charset="0"/>
                <a:cs typeface="Tahoma" pitchFamily="34" charset="0"/>
              </a:rPr>
              <a:t>We </a:t>
            </a:r>
            <a:r>
              <a:rPr lang="en-US" sz="4400" b="1" u="none" dirty="0" smtClean="0">
                <a:solidFill>
                  <a:srgbClr val="996633"/>
                </a:solidFill>
                <a:latin typeface="Candara" pitchFamily="34" charset="0"/>
                <a:cs typeface="Tahoma" pitchFamily="34" charset="0"/>
              </a:rPr>
              <a:t>cannot measure up…</a:t>
            </a:r>
            <a:endParaRPr lang="en-US" sz="4400" b="1" u="none" dirty="0">
              <a:solidFill>
                <a:srgbClr val="996633"/>
              </a:solidFill>
              <a:latin typeface="Candara" pitchFamily="34" charset="0"/>
              <a:cs typeface="Tahoma" pitchFamily="34" charset="0"/>
            </a:endParaRPr>
          </a:p>
        </p:txBody>
      </p:sp>
    </p:spTree>
    <p:extLst>
      <p:ext uri="{BB962C8B-B14F-4D97-AF65-F5344CB8AC3E}">
        <p14:creationId xmlns:p14="http://schemas.microsoft.com/office/powerpoint/2010/main" val="1320474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1000"/>
                                        <p:tgtEl>
                                          <p:spTgt spid="94211">
                                            <p:txEl>
                                              <p:pRg st="0" end="0"/>
                                            </p:txEl>
                                          </p:spTgt>
                                        </p:tgtEl>
                                      </p:cBhvr>
                                    </p:animEffect>
                                    <p:anim calcmode="lin" valueType="num">
                                      <p:cBhvr>
                                        <p:cTn id="8" dur="10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42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borev.net/measu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Content Placeholder 2"/>
          <p:cNvSpPr>
            <a:spLocks noGrp="1"/>
          </p:cNvSpPr>
          <p:nvPr>
            <p:ph idx="1"/>
          </p:nvPr>
        </p:nvSpPr>
        <p:spPr>
          <a:xfrm>
            <a:off x="1188243" y="1274763"/>
            <a:ext cx="7502464" cy="5303837"/>
          </a:xfrm>
          <a:solidFill>
            <a:schemeClr val="tx1">
              <a:alpha val="61960"/>
            </a:schemeClr>
          </a:solidFill>
        </p:spPr>
        <p:txBody>
          <a:bodyPr/>
          <a:lstStyle/>
          <a:p>
            <a:pPr marL="0" indent="0">
              <a:buNone/>
            </a:pPr>
            <a:r>
              <a:rPr lang="en-US" sz="3600" dirty="0" smtClean="0"/>
              <a:t>It </a:t>
            </a:r>
            <a:r>
              <a:rPr lang="en-US" sz="3600" dirty="0"/>
              <a:t>bothers me that I am not a better ______________ to my (children/brother/sister) or a better __________ to my </a:t>
            </a:r>
            <a:r>
              <a:rPr lang="en-US" sz="3600" dirty="0" smtClean="0"/>
              <a:t>(spouse/parents</a:t>
            </a:r>
            <a:r>
              <a:rPr lang="en-US" sz="3600" dirty="0"/>
              <a:t>).</a:t>
            </a:r>
          </a:p>
          <a:p>
            <a:pPr marL="0" lvl="0" indent="0" eaLnBrk="1" hangingPunct="1">
              <a:buNone/>
            </a:pPr>
            <a:endParaRPr lang="en-US" sz="3600" b="1" dirty="0">
              <a:latin typeface="Century Gothic" panose="020B0502020202020204" pitchFamily="34" charset="0"/>
            </a:endParaRPr>
          </a:p>
          <a:p>
            <a:pPr lvl="0" eaLnBrk="1" hangingPunct="1"/>
            <a:r>
              <a:rPr lang="en-US" sz="3600" b="1" dirty="0" smtClean="0">
                <a:latin typeface="Century Gothic" panose="020B0502020202020204" pitchFamily="34" charset="0"/>
              </a:rPr>
              <a:t>Let me Illustrate this point.</a:t>
            </a:r>
            <a:endParaRPr lang="en-US" sz="3600" b="1" dirty="0">
              <a:latin typeface="Century Gothic" panose="020B0502020202020204" pitchFamily="34" charset="0"/>
            </a:endParaRPr>
          </a:p>
          <a:p>
            <a:pPr lvl="0" eaLnBrk="1" hangingPunct="1"/>
            <a:endParaRPr lang="en-US" dirty="0">
              <a:latin typeface="Candara" pitchFamily="34" charset="0"/>
            </a:endParaRPr>
          </a:p>
          <a:p>
            <a:pPr eaLnBrk="1" hangingPunct="1"/>
            <a:endParaRPr lang="en-US" u="sng" dirty="0" smtClean="0">
              <a:latin typeface="Candara" pitchFamily="34" charset="0"/>
            </a:endParaRPr>
          </a:p>
        </p:txBody>
      </p:sp>
      <p:sp>
        <p:nvSpPr>
          <p:cNvPr id="76805" name="TextBox 3"/>
          <p:cNvSpPr txBox="1">
            <a:spLocks noChangeArrowheads="1"/>
          </p:cNvSpPr>
          <p:nvPr/>
        </p:nvSpPr>
        <p:spPr bwMode="auto">
          <a:xfrm>
            <a:off x="630238" y="284323"/>
            <a:ext cx="7378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r>
              <a:rPr lang="en-US" sz="4400" b="1" u="none" dirty="0">
                <a:solidFill>
                  <a:srgbClr val="996633"/>
                </a:solidFill>
                <a:latin typeface="Candara" pitchFamily="34" charset="0"/>
                <a:cs typeface="Tahoma" pitchFamily="34" charset="0"/>
              </a:rPr>
              <a:t>2</a:t>
            </a:r>
            <a:r>
              <a:rPr lang="en-US" sz="4400" b="1" u="none" dirty="0" smtClean="0">
                <a:solidFill>
                  <a:srgbClr val="996633"/>
                </a:solidFill>
                <a:latin typeface="Candara" pitchFamily="34" charset="0"/>
                <a:cs typeface="Tahoma" pitchFamily="34" charset="0"/>
              </a:rPr>
              <a:t>. </a:t>
            </a:r>
            <a:r>
              <a:rPr lang="en-US" sz="4400" b="1" u="none" dirty="0">
                <a:solidFill>
                  <a:srgbClr val="996633"/>
                </a:solidFill>
                <a:latin typeface="Candara" pitchFamily="34" charset="0"/>
                <a:cs typeface="Tahoma" pitchFamily="34" charset="0"/>
              </a:rPr>
              <a:t>We </a:t>
            </a:r>
            <a:r>
              <a:rPr lang="en-US" sz="4400" b="1" u="none" dirty="0" smtClean="0">
                <a:solidFill>
                  <a:srgbClr val="996633"/>
                </a:solidFill>
                <a:latin typeface="Candara" pitchFamily="34" charset="0"/>
                <a:cs typeface="Tahoma" pitchFamily="34" charset="0"/>
              </a:rPr>
              <a:t>cannot measure up…</a:t>
            </a:r>
            <a:endParaRPr lang="en-US" sz="4400" b="1" u="none" dirty="0">
              <a:solidFill>
                <a:srgbClr val="996633"/>
              </a:solidFill>
              <a:latin typeface="Candara" pitchFamily="34" charset="0"/>
              <a:cs typeface="Tahoma" pitchFamily="34" charset="0"/>
            </a:endParaRPr>
          </a:p>
        </p:txBody>
      </p:sp>
    </p:spTree>
    <p:extLst>
      <p:ext uri="{BB962C8B-B14F-4D97-AF65-F5344CB8AC3E}">
        <p14:creationId xmlns:p14="http://schemas.microsoft.com/office/powerpoint/2010/main" val="2098501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1">
                                            <p:txEl>
                                              <p:pRg st="2" end="2"/>
                                            </p:txEl>
                                          </p:spTgt>
                                        </p:tgtEl>
                                        <p:attrNameLst>
                                          <p:attrName>style.visibility</p:attrName>
                                        </p:attrNameLst>
                                      </p:cBhvr>
                                      <p:to>
                                        <p:strVal val="visible"/>
                                      </p:to>
                                    </p:set>
                                    <p:anim calcmode="lin" valueType="num">
                                      <p:cBhvr additive="base">
                                        <p:cTn id="7"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dirty="0" smtClean="0"/>
              <a:t>What keeps nonbelievers from cultivating good soil in their lives?</a:t>
            </a:r>
            <a:endParaRPr lang="en-US" dirty="0"/>
          </a:p>
        </p:txBody>
      </p:sp>
      <p:sp>
        <p:nvSpPr>
          <p:cNvPr id="387075" name="Content Placeholder 2"/>
          <p:cNvSpPr>
            <a:spLocks noGrp="1"/>
          </p:cNvSpPr>
          <p:nvPr>
            <p:ph idx="1"/>
          </p:nvPr>
        </p:nvSpPr>
        <p:spPr/>
        <p:txBody>
          <a:bodyPr/>
          <a:lstStyle/>
          <a:p>
            <a:endParaRPr lang="en-US" smtClean="0"/>
          </a:p>
        </p:txBody>
      </p:sp>
      <p:pic>
        <p:nvPicPr>
          <p:cNvPr id="38707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430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152400" y="1322668"/>
            <a:ext cx="8839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en-US" sz="4000" b="1" u="none" dirty="0" smtClean="0">
                <a:solidFill>
                  <a:srgbClr val="FFFF00"/>
                </a:solidFill>
                <a:latin typeface="Calibri" pitchFamily="34" charset="0"/>
                <a:cs typeface="Arial" charset="0"/>
              </a:rPr>
              <a:t>Student’s Question</a:t>
            </a:r>
            <a:endParaRPr lang="en-US" sz="4000" b="1" u="none" dirty="0">
              <a:solidFill>
                <a:srgbClr val="FFFF00"/>
              </a:solidFill>
              <a:latin typeface="Calibri" pitchFamily="34" charset="0"/>
              <a:cs typeface="Arial" charset="0"/>
            </a:endParaRPr>
          </a:p>
          <a:p>
            <a:pPr eaLnBrk="1" hangingPunct="1"/>
            <a:endParaRPr lang="en-US" sz="1000" b="1" u="none" dirty="0">
              <a:solidFill>
                <a:srgbClr val="C00000"/>
              </a:solidFill>
              <a:latin typeface="Century Gothic" pitchFamily="34" charset="0"/>
              <a:cs typeface="Arial" charset="0"/>
            </a:endParaRPr>
          </a:p>
          <a:p>
            <a:pPr algn="l" eaLnBrk="1" hangingPunct="1"/>
            <a:endParaRPr lang="en-US" sz="4000" b="1" u="none" dirty="0">
              <a:solidFill>
                <a:srgbClr val="FFFFFF"/>
              </a:solidFill>
              <a:latin typeface="Calibri" pitchFamily="34" charset="0"/>
              <a:cs typeface="Arial" charset="0"/>
            </a:endParaRPr>
          </a:p>
          <a:p>
            <a:pPr eaLnBrk="1" hangingPunct="1"/>
            <a:r>
              <a:rPr lang="en-US" sz="4000" b="1" u="none" dirty="0" smtClean="0">
                <a:solidFill>
                  <a:srgbClr val="FFFFFF"/>
                </a:solidFill>
                <a:latin typeface="Calibri" pitchFamily="34" charset="0"/>
                <a:cs typeface="Arial" charset="0"/>
              </a:rPr>
              <a:t>Why can’t God just let me into heaven?</a:t>
            </a:r>
            <a:endParaRPr lang="en-US" sz="4000" b="1" u="none" dirty="0">
              <a:solidFill>
                <a:srgbClr val="FFFFFF"/>
              </a:solidFill>
              <a:latin typeface="Calibri" pitchFamily="34" charset="0"/>
              <a:cs typeface="Arial" charset="0"/>
            </a:endParaRPr>
          </a:p>
          <a:p>
            <a:pPr algn="l" eaLnBrk="1" hangingPunct="1"/>
            <a:endParaRPr lang="en-US" sz="4000" b="1" u="none" dirty="0">
              <a:solidFill>
                <a:srgbClr val="FFFFFF"/>
              </a:solidFill>
              <a:latin typeface="Calibri" pitchFamily="34" charset="0"/>
              <a:cs typeface="Arial" charset="0"/>
            </a:endParaRPr>
          </a:p>
          <a:p>
            <a:pPr algn="l" eaLnBrk="1" hangingPunct="1"/>
            <a:endParaRPr lang="en-US" sz="4000" b="1" u="none" dirty="0">
              <a:solidFill>
                <a:srgbClr val="C00000"/>
              </a:solidFill>
              <a:latin typeface="Calibri" pitchFamily="34" charset="0"/>
              <a:cs typeface="Arial" charset="0"/>
            </a:endParaRPr>
          </a:p>
        </p:txBody>
      </p:sp>
    </p:spTree>
    <p:extLst>
      <p:ext uri="{BB962C8B-B14F-4D97-AF65-F5344CB8AC3E}">
        <p14:creationId xmlns:p14="http://schemas.microsoft.com/office/powerpoint/2010/main" val="12520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31330" name="Picture 2" descr="j0400015"/>
          <p:cNvPicPr>
            <a:picLocks noChangeAspect="1" noChangeArrowheads="1"/>
          </p:cNvPicPr>
          <p:nvPr/>
        </p:nvPicPr>
        <p:blipFill>
          <a:blip r:embed="rId3" cstate="email">
            <a:lum brigh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31331" name="Picture 3" descr="j03905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2407" y="3999186"/>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5556" name="Rectangle 4"/>
          <p:cNvSpPr>
            <a:spLocks noGrp="1" noChangeArrowheads="1"/>
          </p:cNvSpPr>
          <p:nvPr>
            <p:ph type="body" idx="4294967295"/>
          </p:nvPr>
        </p:nvSpPr>
        <p:spPr>
          <a:xfrm>
            <a:off x="220724" y="1"/>
            <a:ext cx="8781393" cy="6477000"/>
          </a:xfrm>
          <a:noFill/>
        </p:spPr>
        <p:txBody>
          <a:bodyPr/>
          <a:lstStyle/>
          <a:p>
            <a:pPr marL="533400" indent="-533400">
              <a:lnSpc>
                <a:spcPct val="90000"/>
              </a:lnSpc>
              <a:buFontTx/>
              <a:buNone/>
            </a:pPr>
            <a:endParaRPr lang="en-US" altLang="zh-TW" sz="2400" b="1" dirty="0">
              <a:ea typeface="PMingLiU" pitchFamily="18" charset="-120"/>
            </a:endParaRPr>
          </a:p>
          <a:p>
            <a:pPr marL="533400" indent="-533400">
              <a:lnSpc>
                <a:spcPct val="90000"/>
              </a:lnSpc>
              <a:buFontTx/>
              <a:buNone/>
            </a:pPr>
            <a:endParaRPr lang="en-US" altLang="zh-TW" sz="2400" i="1" dirty="0">
              <a:ea typeface="PMingLiU" pitchFamily="18" charset="-120"/>
            </a:endParaRPr>
          </a:p>
          <a:p>
            <a:pPr marL="533400" indent="-533400">
              <a:lnSpc>
                <a:spcPct val="90000"/>
              </a:lnSpc>
              <a:buFontTx/>
              <a:buNone/>
            </a:pPr>
            <a:r>
              <a:rPr lang="en-US" altLang="zh-TW" sz="2400" b="1" dirty="0">
                <a:ea typeface="PMingLiU" pitchFamily="18" charset="-120"/>
              </a:rPr>
              <a:t>	</a:t>
            </a:r>
            <a:r>
              <a:rPr lang="en-US" altLang="zh-TW" sz="3600" b="1" dirty="0">
                <a:ea typeface="PMingLiU" pitchFamily="18" charset="-120"/>
              </a:rPr>
              <a:t>Theological Truth:</a:t>
            </a:r>
          </a:p>
          <a:p>
            <a:pPr marL="533400" indent="-533400">
              <a:lnSpc>
                <a:spcPct val="90000"/>
              </a:lnSpc>
              <a:buFontTx/>
              <a:buNone/>
            </a:pPr>
            <a:r>
              <a:rPr lang="en-US" altLang="zh-TW" sz="2400" b="1" dirty="0">
                <a:ea typeface="PMingLiU" pitchFamily="18" charset="-120"/>
              </a:rPr>
              <a:t>	</a:t>
            </a:r>
          </a:p>
          <a:p>
            <a:pPr marL="533400" indent="-533400">
              <a:lnSpc>
                <a:spcPct val="90000"/>
              </a:lnSpc>
              <a:buFontTx/>
              <a:buNone/>
            </a:pPr>
            <a:r>
              <a:rPr lang="en-US" altLang="zh-TW" sz="4400" b="1" dirty="0">
                <a:ea typeface="PMingLiU" pitchFamily="18" charset="-120"/>
              </a:rPr>
              <a:t>	We tend to overestimate our own righteousness and underestimate God</a:t>
            </a:r>
            <a:r>
              <a:rPr lang="en-US" altLang="zh-TW" sz="4400" b="1" dirty="0">
                <a:latin typeface="Century Gothic" pitchFamily="34" charset="0"/>
                <a:ea typeface="PMingLiU" pitchFamily="18" charset="-120"/>
              </a:rPr>
              <a:t>’</a:t>
            </a:r>
            <a:r>
              <a:rPr lang="en-US" altLang="zh-TW" sz="4400" b="1" dirty="0">
                <a:ea typeface="PMingLiU" pitchFamily="18" charset="-120"/>
              </a:rPr>
              <a:t>s holiness. </a:t>
            </a:r>
          </a:p>
          <a:p>
            <a:pPr marL="533400" indent="-533400">
              <a:lnSpc>
                <a:spcPct val="90000"/>
              </a:lnSpc>
              <a:buFontTx/>
              <a:buNone/>
            </a:pPr>
            <a:endParaRPr lang="en-US" altLang="zh-TW" sz="800" b="1" dirty="0">
              <a:ea typeface="PMingLiU" pitchFamily="18" charset="-120"/>
            </a:endParaRPr>
          </a:p>
        </p:txBody>
      </p:sp>
    </p:spTree>
    <p:extLst>
      <p:ext uri="{BB962C8B-B14F-4D97-AF65-F5344CB8AC3E}">
        <p14:creationId xmlns:p14="http://schemas.microsoft.com/office/powerpoint/2010/main" val="468468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2" descr="F:\5 PEMBINAAN Penginjilan &amp; Tindak Lanjut Dasar\1 MODEL\Meekness &amp; Truth, Conversational Evangelism\ce-book.jpg"/>
          <p:cNvPicPr>
            <a:picLocks noChangeAspect="1" noChangeArrowheads="1"/>
          </p:cNvPicPr>
          <p:nvPr/>
        </p:nvPicPr>
        <p:blipFill>
          <a:blip r:embed="rId3">
            <a:lum contrast="10000"/>
            <a:extLst>
              <a:ext uri="{28A0092B-C50C-407E-A947-70E740481C1C}">
                <a14:useLocalDpi xmlns:a14="http://schemas.microsoft.com/office/drawing/2010/main"/>
              </a:ext>
            </a:extLst>
          </a:blip>
          <a:srcRect/>
          <a:stretch>
            <a:fillRect/>
          </a:stretch>
        </p:blipFill>
        <p:spPr bwMode="auto">
          <a:xfrm>
            <a:off x="0" y="6515100"/>
            <a:ext cx="9144000" cy="342900"/>
          </a:xfrm>
          <a:prstGeom prst="rect">
            <a:avLst/>
          </a:prstGeom>
          <a:noFill/>
          <a:ln>
            <a:noFill/>
          </a:ln>
          <a:effectLst>
            <a:outerShdw blurRad="190500" algn="tl" rotWithShape="0">
              <a:srgbClr val="808080">
                <a:alpha val="70000"/>
              </a:srgbClr>
            </a:outerShdw>
          </a:effectLst>
          <a:extLst/>
        </p:spPr>
      </p:pic>
      <p:sp>
        <p:nvSpPr>
          <p:cNvPr id="13" name="TextBox 12"/>
          <p:cNvSpPr txBox="1"/>
          <p:nvPr/>
        </p:nvSpPr>
        <p:spPr>
          <a:xfrm>
            <a:off x="714348" y="6477000"/>
            <a:ext cx="8429652" cy="400110"/>
          </a:xfrm>
          <a:prstGeom prst="rect">
            <a:avLst/>
          </a:prstGeom>
          <a:noFill/>
        </p:spPr>
        <p:txBody>
          <a:bodyPr>
            <a:spAutoFit/>
          </a:bodyPr>
          <a:lstStyle/>
          <a:p>
            <a:pPr fontAlgn="auto">
              <a:spcBef>
                <a:spcPts val="0"/>
              </a:spcBef>
              <a:spcAft>
                <a:spcPts val="0"/>
              </a:spcAft>
              <a:defRPr/>
            </a:pPr>
            <a:r>
              <a:rPr lang="id-ID" sz="2000" b="1" i="1" dirty="0">
                <a:ln w="12700">
                  <a:solidFill>
                    <a:sysClr val="windowText" lastClr="000000"/>
                  </a:solidFill>
                  <a:prstDash val="solid"/>
                </a:ln>
                <a:solidFill>
                  <a:srgbClr val="EEECE1">
                    <a:tint val="85000"/>
                    <a:satMod val="155000"/>
                  </a:srgbClr>
                </a:solidFill>
                <a:latin typeface="Candara" pitchFamily="34" charset="0"/>
                <a:ea typeface="MS PGothic" pitchFamily="34" charset="-128"/>
              </a:rPr>
              <a:t>Conversational </a:t>
            </a:r>
            <a:r>
              <a:rPr lang="id-ID" sz="2000" b="1" dirty="0">
                <a:solidFill>
                  <a:prstClr val="black"/>
                </a:solidFill>
                <a:latin typeface="Candara" pitchFamily="34" charset="0"/>
                <a:ea typeface="MS PGothic" pitchFamily="34" charset="-128"/>
              </a:rPr>
              <a:t>EVANGELISM</a:t>
            </a:r>
          </a:p>
        </p:txBody>
      </p:sp>
      <p:pic>
        <p:nvPicPr>
          <p:cNvPr id="14" name="Picture 8" descr="mt_mini_0322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854" y="6261396"/>
            <a:ext cx="517525" cy="525463"/>
          </a:xfrm>
          <a:prstGeom prst="rect">
            <a:avLst/>
          </a:prstGeom>
          <a:noFill/>
          <a:ln>
            <a:noFill/>
          </a:ln>
          <a:effectLst>
            <a:outerShdw blurRad="190500" algn="tl" rotWithShape="0">
              <a:srgbClr val="808080">
                <a:alpha val="70000"/>
              </a:srgbClr>
            </a:outerShdw>
          </a:effectLst>
          <a:extLst/>
        </p:spPr>
      </p:pic>
      <p:pic>
        <p:nvPicPr>
          <p:cNvPr id="7" name="Picture 12" descr="C:\Users\Gloria\Desktop\ce-book.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ln>
            <a:noFill/>
          </a:ln>
          <a:effectLst>
            <a:outerShdw blurRad="50800" dist="38100" dir="5400000" algn="t" rotWithShape="0">
              <a:srgbClr val="808080">
                <a:alpha val="39998"/>
              </a:srgbClr>
            </a:outerShdw>
          </a:effectLst>
          <a:extLst/>
        </p:spPr>
      </p:pic>
      <p:pic>
        <p:nvPicPr>
          <p:cNvPr id="220166" name="Picture 2" descr="erosion_prin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7" name="Rectangle 3"/>
          <p:cNvSpPr>
            <a:spLocks noGrp="1" noChangeArrowheads="1"/>
          </p:cNvSpPr>
          <p:nvPr>
            <p:ph type="title" idx="4294967295"/>
          </p:nvPr>
        </p:nvSpPr>
        <p:spPr>
          <a:xfrm>
            <a:off x="0" y="5032375"/>
            <a:ext cx="9144000" cy="990600"/>
          </a:xfrm>
          <a:solidFill>
            <a:schemeClr val="tx1">
              <a:alpha val="50195"/>
            </a:schemeClr>
          </a:solidFill>
        </p:spPr>
        <p:txBody>
          <a:bodyPr/>
          <a:lstStyle/>
          <a:p>
            <a:r>
              <a:rPr lang="en-US" altLang="zh-TW" sz="3600" b="0" dirty="0" smtClean="0">
                <a:ea typeface="Arial Unicode MS" pitchFamily="34" charset="-128"/>
                <a:cs typeface="Arial Unicode MS" pitchFamily="34" charset="-128"/>
              </a:rPr>
              <a:t>   Why Are There So Many Obstacles Today To the Gospel Than Ever Before?</a:t>
            </a:r>
          </a:p>
        </p:txBody>
      </p:sp>
    </p:spTree>
    <p:extLst>
      <p:ext uri="{BB962C8B-B14F-4D97-AF65-F5344CB8AC3E}">
        <p14:creationId xmlns:p14="http://schemas.microsoft.com/office/powerpoint/2010/main" val="8267033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33378" name="Picture 2" descr="j0400015"/>
          <p:cNvPicPr>
            <a:picLocks noChangeAspect="1" noChangeArrowheads="1"/>
          </p:cNvPicPr>
          <p:nvPr/>
        </p:nvPicPr>
        <p:blipFill>
          <a:blip r:embed="rId3" cstate="email">
            <a:lum brigh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03" name="Text Box 3"/>
          <p:cNvSpPr txBox="1">
            <a:spLocks noChangeArrowheads="1"/>
          </p:cNvSpPr>
          <p:nvPr/>
        </p:nvSpPr>
        <p:spPr bwMode="auto">
          <a:xfrm>
            <a:off x="951624" y="299639"/>
            <a:ext cx="6768662" cy="646331"/>
          </a:xfrm>
          <a:prstGeom prst="rect">
            <a:avLst/>
          </a:prstGeom>
          <a:solidFill>
            <a:schemeClr val="tx1">
              <a:alpha val="50000"/>
            </a:schemeClr>
          </a:solidFill>
          <a:ln w="9525">
            <a:noFill/>
            <a:miter lim="800000"/>
            <a:headEnd/>
            <a:tailEnd/>
          </a:ln>
          <a:effectLst/>
        </p:spPr>
        <p:txBody>
          <a:bodyPr wrap="square">
            <a:spAutoFit/>
          </a:bodyPr>
          <a:lstStyle/>
          <a:p>
            <a:pPr eaLnBrk="1" hangingPunct="1">
              <a:spcBef>
                <a:spcPct val="50000"/>
              </a:spcBef>
              <a:defRPr/>
            </a:pPr>
            <a:r>
              <a:rPr kumimoji="1" lang="en-US" altLang="zh-TW" sz="3600" b="1" u="none" dirty="0" smtClean="0">
                <a:solidFill>
                  <a:srgbClr val="000066"/>
                </a:solidFill>
                <a:effectLst>
                  <a:outerShdw blurRad="38100" dist="38100" dir="2700000" algn="tl">
                    <a:srgbClr val="C0C0C0"/>
                  </a:outerShdw>
                </a:effectLst>
                <a:latin typeface="Century Gothic" pitchFamily="34" charset="0"/>
                <a:ea typeface="PMingLiU" pitchFamily="18" charset="-120"/>
                <a:cs typeface="Tahoma" pitchFamily="34" charset="0"/>
              </a:rPr>
              <a:t>Sewage, Wedding Dress</a:t>
            </a:r>
            <a:endParaRPr kumimoji="1" lang="en-US" altLang="zh-TW" sz="3600" b="1" u="none" dirty="0">
              <a:solidFill>
                <a:srgbClr val="000066"/>
              </a:solidFill>
              <a:effectLst>
                <a:outerShdw blurRad="38100" dist="38100" dir="2700000" algn="tl">
                  <a:srgbClr val="C0C0C0"/>
                </a:outerShdw>
              </a:effectLst>
              <a:latin typeface="Century Gothic" pitchFamily="34" charset="0"/>
              <a:ea typeface="PMingLiU" pitchFamily="18" charset="-120"/>
              <a:cs typeface="Tahoma" pitchFamily="34" charset="0"/>
            </a:endParaRPr>
          </a:p>
        </p:txBody>
      </p:sp>
      <p:sp>
        <p:nvSpPr>
          <p:cNvPr id="2457604" name="Text Box 4"/>
          <p:cNvSpPr txBox="1">
            <a:spLocks noChangeArrowheads="1"/>
          </p:cNvSpPr>
          <p:nvPr/>
        </p:nvSpPr>
        <p:spPr bwMode="auto">
          <a:xfrm>
            <a:off x="456324" y="1225303"/>
            <a:ext cx="6655676" cy="2308324"/>
          </a:xfrm>
          <a:prstGeom prst="rect">
            <a:avLst/>
          </a:prstGeom>
          <a:solidFill>
            <a:schemeClr val="tx1">
              <a:alpha val="50000"/>
            </a:schemeClr>
          </a:solidFill>
          <a:ln w="9525">
            <a:noFill/>
            <a:miter lim="800000"/>
            <a:headEnd/>
            <a:tailEnd/>
          </a:ln>
          <a:effectLst/>
        </p:spPr>
        <p:txBody>
          <a:bodyPr wrap="square">
            <a:spAutoFit/>
          </a:bodyPr>
          <a:lstStyle/>
          <a:p>
            <a:pPr marL="571500" indent="-571500" algn="l" eaLnBrk="1" hangingPunct="1">
              <a:spcBef>
                <a:spcPct val="50000"/>
              </a:spcBef>
              <a:buFont typeface="Wingdings" panose="05000000000000000000" pitchFamily="2" charset="2"/>
              <a:buChar char="§"/>
              <a:defRPr/>
            </a:pPr>
            <a:r>
              <a:rPr lang="en-US" altLang="zh-TW" sz="3600" b="1" u="none" dirty="0" smtClean="0">
                <a:solidFill>
                  <a:srgbClr val="3E3E5C"/>
                </a:solidFill>
                <a:effectLst>
                  <a:outerShdw blurRad="38100" dist="38100" dir="2700000" algn="tl">
                    <a:srgbClr val="C0C0C0"/>
                  </a:outerShdw>
                </a:effectLst>
                <a:latin typeface="Century Gothic" pitchFamily="34" charset="0"/>
                <a:ea typeface="PMingLiU" pitchFamily="18" charset="-120"/>
                <a:cs typeface="Tahoma" pitchFamily="34" charset="0"/>
              </a:rPr>
              <a:t>Do </a:t>
            </a:r>
            <a:r>
              <a:rPr lang="en-US" altLang="zh-TW" sz="3600" b="1" u="none" dirty="0">
                <a:solidFill>
                  <a:srgbClr val="3E3E5C"/>
                </a:solidFill>
                <a:effectLst>
                  <a:outerShdw blurRad="38100" dist="38100" dir="2700000" algn="tl">
                    <a:srgbClr val="C0C0C0"/>
                  </a:outerShdw>
                </a:effectLst>
                <a:latin typeface="Century Gothic" pitchFamily="34" charset="0"/>
                <a:ea typeface="PMingLiU" pitchFamily="18" charset="-120"/>
                <a:cs typeface="Tahoma" pitchFamily="34" charset="0"/>
              </a:rPr>
              <a:t>you see how something can seem so small but in reality still have a huge impact?</a:t>
            </a:r>
          </a:p>
        </p:txBody>
      </p:sp>
      <p:sp>
        <p:nvSpPr>
          <p:cNvPr id="2457605" name="Text Box 5"/>
          <p:cNvSpPr txBox="1">
            <a:spLocks noChangeArrowheads="1"/>
          </p:cNvSpPr>
          <p:nvPr/>
        </p:nvSpPr>
        <p:spPr bwMode="auto">
          <a:xfrm>
            <a:off x="456324" y="3863876"/>
            <a:ext cx="7086600" cy="1754326"/>
          </a:xfrm>
          <a:prstGeom prst="rect">
            <a:avLst/>
          </a:prstGeom>
          <a:solidFill>
            <a:schemeClr val="tx1">
              <a:alpha val="50000"/>
            </a:schemeClr>
          </a:solidFill>
          <a:ln w="9525">
            <a:noFill/>
            <a:miter lim="800000"/>
            <a:headEnd/>
            <a:tailEnd/>
          </a:ln>
          <a:effectLst/>
        </p:spPr>
        <p:txBody>
          <a:bodyPr>
            <a:spAutoFit/>
          </a:bodyPr>
          <a:lstStyle/>
          <a:p>
            <a:pPr marL="571500" indent="-571500" algn="l" eaLnBrk="1" hangingPunct="1">
              <a:spcBef>
                <a:spcPct val="50000"/>
              </a:spcBef>
              <a:buFont typeface="Wingdings" panose="05000000000000000000" pitchFamily="2" charset="2"/>
              <a:buChar char="§"/>
              <a:defRPr/>
            </a:pPr>
            <a:r>
              <a:rPr lang="en-US" altLang="zh-TW" sz="3600" b="1" u="none" dirty="0" smtClean="0">
                <a:solidFill>
                  <a:srgbClr val="0000CC"/>
                </a:solidFill>
                <a:effectLst>
                  <a:outerShdw blurRad="38100" dist="38100" dir="2700000" algn="tl">
                    <a:srgbClr val="C0C0C0"/>
                  </a:outerShdw>
                </a:effectLst>
                <a:latin typeface="Century Gothic" pitchFamily="34" charset="0"/>
                <a:ea typeface="PMingLiU" pitchFamily="18" charset="-120"/>
                <a:cs typeface="Tahoma" pitchFamily="34" charset="0"/>
              </a:rPr>
              <a:t>Would </a:t>
            </a:r>
            <a:r>
              <a:rPr lang="en-US" altLang="zh-TW" sz="3600" b="1" u="none" dirty="0">
                <a:solidFill>
                  <a:srgbClr val="0000CC"/>
                </a:solidFill>
                <a:effectLst>
                  <a:outerShdw blurRad="38100" dist="38100" dir="2700000" algn="tl">
                    <a:srgbClr val="C0C0C0"/>
                  </a:outerShdw>
                </a:effectLst>
                <a:latin typeface="Century Gothic" pitchFamily="34" charset="0"/>
                <a:ea typeface="PMingLiU" pitchFamily="18" charset="-120"/>
                <a:cs typeface="Tahoma" pitchFamily="34" charset="0"/>
              </a:rPr>
              <a:t>you agree that </a:t>
            </a:r>
            <a:r>
              <a:rPr lang="en-US" altLang="zh-TW" sz="3600" b="1" u="none" dirty="0" smtClean="0">
                <a:solidFill>
                  <a:srgbClr val="0000CC"/>
                </a:solidFill>
                <a:effectLst>
                  <a:outerShdw blurRad="38100" dist="38100" dir="2700000" algn="tl">
                    <a:srgbClr val="C0C0C0"/>
                  </a:outerShdw>
                </a:effectLst>
                <a:latin typeface="Century Gothic" pitchFamily="34" charset="0"/>
                <a:ea typeface="PMingLiU" pitchFamily="18" charset="-120"/>
                <a:cs typeface="Tahoma" pitchFamily="34" charset="0"/>
              </a:rPr>
              <a:t>our sins could cause a bigger barrier than we think?</a:t>
            </a:r>
            <a:endParaRPr lang="en-US" altLang="zh-TW" sz="3600" b="1" u="none" dirty="0">
              <a:solidFill>
                <a:srgbClr val="0000CC"/>
              </a:solidFill>
              <a:effectLst>
                <a:outerShdw blurRad="38100" dist="38100" dir="2700000" algn="tl">
                  <a:srgbClr val="C0C0C0"/>
                </a:outerShdw>
              </a:effectLst>
              <a:latin typeface="Century Gothic" pitchFamily="34" charset="0"/>
              <a:ea typeface="PMingLiU" pitchFamily="18" charset="-120"/>
              <a:cs typeface="Tahoma" pitchFamily="34" charset="0"/>
            </a:endParaRPr>
          </a:p>
        </p:txBody>
      </p:sp>
      <p:pic>
        <p:nvPicPr>
          <p:cNvPr id="12133382" name="Picture 6" descr="j03905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1524000"/>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6427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05">
                                            <p:txEl>
                                              <p:pRg st="0" end="0"/>
                                            </p:txEl>
                                          </p:spTgt>
                                        </p:tgtEl>
                                        <p:attrNameLst>
                                          <p:attrName>style.visibility</p:attrName>
                                        </p:attrNameLst>
                                      </p:cBhvr>
                                      <p:to>
                                        <p:strVal val="visible"/>
                                      </p:to>
                                    </p:set>
                                    <p:anim calcmode="lin" valueType="num">
                                      <p:cBhvr additive="base">
                                        <p:cTn id="7" dur="500" fill="hold"/>
                                        <p:tgtEl>
                                          <p:spTgt spid="24576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7" y="71438"/>
            <a:ext cx="8929687" cy="1143000"/>
          </a:xfrm>
        </p:spPr>
        <p:txBody>
          <a:bodyPr/>
          <a:lstStyle/>
          <a:p>
            <a:pPr>
              <a:defRPr/>
            </a:pPr>
            <a:endParaRPr lang="en-IN" dirty="0"/>
          </a:p>
        </p:txBody>
      </p:sp>
      <p:sp>
        <p:nvSpPr>
          <p:cNvPr id="102403" name="Content Placeholder 2"/>
          <p:cNvSpPr>
            <a:spLocks noGrp="1"/>
          </p:cNvSpPr>
          <p:nvPr>
            <p:ph idx="1"/>
          </p:nvPr>
        </p:nvSpPr>
        <p:spPr/>
        <p:txBody>
          <a:bodyPr/>
          <a:lstStyle/>
          <a:p>
            <a:endParaRPr lang="en-IN" dirty="0" smtClean="0"/>
          </a:p>
        </p:txBody>
      </p:sp>
      <p:pic>
        <p:nvPicPr>
          <p:cNvPr id="8194" name="Picture 2" descr="C:\Users\Dave\AppData\Local\Microsoft\Windows\Temporary Internet Files\Content.Outlook\MXTGKA3E\step2final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1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3996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7" y="71438"/>
            <a:ext cx="8929687" cy="1143000"/>
          </a:xfrm>
        </p:spPr>
        <p:txBody>
          <a:bodyPr/>
          <a:lstStyle/>
          <a:p>
            <a:pPr>
              <a:defRPr/>
            </a:pPr>
            <a:endParaRPr lang="en-IN" dirty="0"/>
          </a:p>
        </p:txBody>
      </p:sp>
      <p:sp>
        <p:nvSpPr>
          <p:cNvPr id="102403" name="Content Placeholder 2"/>
          <p:cNvSpPr>
            <a:spLocks noGrp="1"/>
          </p:cNvSpPr>
          <p:nvPr>
            <p:ph idx="1"/>
          </p:nvPr>
        </p:nvSpPr>
        <p:spPr/>
        <p:txBody>
          <a:bodyPr/>
          <a:lstStyle/>
          <a:p>
            <a:endParaRPr lang="en-IN" dirty="0" smtClean="0"/>
          </a:p>
        </p:txBody>
      </p:sp>
      <p:pic>
        <p:nvPicPr>
          <p:cNvPr id="102405" name="Picture 5" descr="C:\Users\Dave\AppData\Local\Microsoft\Windows\Temporary Internet Files\Content.Outlook\MXTGKA3E\step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
            <a:ext cx="9144000" cy="686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8244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974676"/>
            <a:ext cx="914400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400" u="none" dirty="0" smtClean="0">
              <a:solidFill>
                <a:srgbClr val="663300"/>
              </a:solidFill>
              <a:latin typeface="Century Gothic" pitchFamily="34" charset="0"/>
            </a:endParaRPr>
          </a:p>
          <a:p>
            <a:pPr marL="514350" indent="-514350" algn="l">
              <a:buFontTx/>
              <a:buAutoNum type="arabicPeriod"/>
            </a:pPr>
            <a:r>
              <a:rPr lang="en-US" sz="1400"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400" u="none" dirty="0" smtClean="0">
              <a:solidFill>
                <a:srgbClr val="663300"/>
              </a:solidFill>
              <a:latin typeface="Century Gothic" pitchFamily="34" charset="0"/>
            </a:endParaRPr>
          </a:p>
          <a:p>
            <a:pPr marL="514350" indent="-514350" algn="l">
              <a:buFontTx/>
              <a:buAutoNum type="arabicPeriod"/>
            </a:pPr>
            <a:r>
              <a:rPr lang="en-US" sz="1400" u="none" dirty="0" smtClean="0">
                <a:solidFill>
                  <a:srgbClr val="663300"/>
                </a:solidFill>
                <a:latin typeface="Century Gothic" pitchFamily="34" charset="0"/>
              </a:rPr>
              <a:t>Ask the kind of thought </a:t>
            </a:r>
            <a:r>
              <a:rPr lang="en-US" sz="1400" u="none" dirty="0">
                <a:solidFill>
                  <a:srgbClr val="663300"/>
                </a:solidFill>
                <a:latin typeface="Century Gothic" pitchFamily="34" charset="0"/>
              </a:rPr>
              <a:t>provoking </a:t>
            </a:r>
            <a:r>
              <a:rPr lang="en-US" sz="1400"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400" u="none" dirty="0" smtClean="0">
              <a:solidFill>
                <a:srgbClr val="663300"/>
              </a:solidFill>
              <a:latin typeface="Century Gothic" pitchFamily="34" charset="0"/>
            </a:endParaRPr>
          </a:p>
          <a:p>
            <a:pPr marL="514350" indent="-514350" algn="l">
              <a:buFontTx/>
              <a:buAutoNum type="arabicPeriod"/>
            </a:pPr>
            <a:r>
              <a:rPr lang="en-US" sz="1400" u="none" dirty="0">
                <a:solidFill>
                  <a:srgbClr val="663300"/>
                </a:solidFill>
                <a:latin typeface="Century Gothic" pitchFamily="34" charset="0"/>
              </a:rPr>
              <a:t>Keep the three D’s in mind in </a:t>
            </a:r>
            <a:r>
              <a:rPr lang="en-US" sz="1400" u="none" dirty="0" smtClean="0">
                <a:solidFill>
                  <a:srgbClr val="663300"/>
                </a:solidFill>
                <a:latin typeface="Century Gothic" pitchFamily="34" charset="0"/>
              </a:rPr>
              <a:t>asking questions.</a:t>
            </a:r>
          </a:p>
          <a:p>
            <a:pPr marL="514350" indent="-514350" algn="l">
              <a:buFontTx/>
              <a:buAutoNum type="arabicPeriod"/>
            </a:pPr>
            <a:endParaRPr lang="en-US" sz="1400" u="none" dirty="0" smtClean="0">
              <a:solidFill>
                <a:srgbClr val="663300"/>
              </a:solidFill>
              <a:latin typeface="Century Gothic" pitchFamily="34" charset="0"/>
            </a:endParaRPr>
          </a:p>
          <a:p>
            <a:pPr marL="514350" indent="-514350" algn="l">
              <a:buFontTx/>
              <a:buAutoNum type="arabicPeriod"/>
            </a:pPr>
            <a:r>
              <a:rPr lang="en-US" sz="1400" u="none" dirty="0">
                <a:solidFill>
                  <a:srgbClr val="663300"/>
                </a:solidFill>
                <a:latin typeface="Century Gothic" pitchFamily="34" charset="0"/>
              </a:rPr>
              <a:t>Determine what kind </a:t>
            </a:r>
            <a:r>
              <a:rPr lang="en-US" sz="1400" u="none" dirty="0" smtClean="0">
                <a:solidFill>
                  <a:srgbClr val="663300"/>
                </a:solidFill>
                <a:latin typeface="Century Gothic" pitchFamily="34" charset="0"/>
              </a:rPr>
              <a:t>of </a:t>
            </a:r>
            <a:r>
              <a:rPr lang="en-US" sz="1400" u="none" dirty="0">
                <a:solidFill>
                  <a:srgbClr val="663300"/>
                </a:solidFill>
                <a:latin typeface="Century Gothic" pitchFamily="34" charset="0"/>
              </a:rPr>
              <a:t>evidence isn’t </a:t>
            </a:r>
            <a:r>
              <a:rPr lang="en-US" sz="1400" u="none" dirty="0" smtClean="0">
                <a:solidFill>
                  <a:srgbClr val="663300"/>
                </a:solidFill>
                <a:latin typeface="Century Gothic" pitchFamily="34" charset="0"/>
              </a:rPr>
              <a:t>necessary.</a:t>
            </a:r>
          </a:p>
          <a:p>
            <a:pPr marL="514350" indent="-514350" algn="l">
              <a:buFontTx/>
              <a:buAutoNum type="arabicPeriod"/>
            </a:pPr>
            <a:endParaRPr lang="en-US" sz="1400" u="none" dirty="0" smtClean="0">
              <a:solidFill>
                <a:srgbClr val="663300"/>
              </a:solidFill>
              <a:latin typeface="Century Gothic" pitchFamily="34" charset="0"/>
            </a:endParaRPr>
          </a:p>
          <a:p>
            <a:pPr marL="514350" indent="-514350" algn="l">
              <a:buFontTx/>
              <a:buAutoNum type="arabicPeriod"/>
            </a:pPr>
            <a:r>
              <a:rPr lang="en-US" sz="1400" u="none" dirty="0" smtClean="0">
                <a:solidFill>
                  <a:srgbClr val="663300"/>
                </a:solidFill>
                <a:latin typeface="Century Gothic" pitchFamily="34" charset="0"/>
              </a:rPr>
              <a:t>Help your skeptical friends </a:t>
            </a:r>
            <a:r>
              <a:rPr lang="en-US" sz="1400" u="none" dirty="0">
                <a:solidFill>
                  <a:srgbClr val="663300"/>
                </a:solidFill>
                <a:latin typeface="Century Gothic" pitchFamily="34" charset="0"/>
              </a:rPr>
              <a:t>understand the cost in not </a:t>
            </a:r>
            <a:r>
              <a:rPr lang="en-US" sz="1400" u="none" dirty="0" smtClean="0">
                <a:solidFill>
                  <a:srgbClr val="663300"/>
                </a:solidFill>
                <a:latin typeface="Century Gothic" pitchFamily="34" charset="0"/>
              </a:rPr>
              <a:t>believing </a:t>
            </a:r>
            <a:r>
              <a:rPr lang="en-US" sz="1400" u="none" dirty="0">
                <a:solidFill>
                  <a:srgbClr val="663300"/>
                </a:solidFill>
                <a:latin typeface="Century Gothic" pitchFamily="34" charset="0"/>
              </a:rPr>
              <a:t>in </a:t>
            </a:r>
            <a:r>
              <a:rPr lang="en-US" sz="1400" u="none" dirty="0" smtClean="0">
                <a:solidFill>
                  <a:srgbClr val="663300"/>
                </a:solidFill>
                <a:latin typeface="Century Gothic" pitchFamily="34" charset="0"/>
              </a:rPr>
              <a:t>God.</a:t>
            </a:r>
          </a:p>
          <a:p>
            <a:pPr marL="514350" indent="-514350" algn="l">
              <a:buFontTx/>
              <a:buAutoNum type="arabicPeriod"/>
            </a:pPr>
            <a:endParaRPr lang="en-US" sz="1400" u="none" dirty="0">
              <a:solidFill>
                <a:srgbClr val="663300"/>
              </a:solidFill>
              <a:latin typeface="Century Gothic" pitchFamily="34" charset="0"/>
            </a:endParaRPr>
          </a:p>
          <a:p>
            <a:pPr marL="514350" indent="-514350" algn="l">
              <a:buFontTx/>
              <a:buAutoNum type="arabicPeriod"/>
            </a:pPr>
            <a:r>
              <a:rPr lang="en-US" sz="1400" u="none" dirty="0" smtClean="0">
                <a:solidFill>
                  <a:srgbClr val="663300"/>
                </a:solidFill>
                <a:latin typeface="Century Gothic" pitchFamily="34" charset="0"/>
              </a:rPr>
              <a:t>When building head bridges, don’t forget to build heart bridges also.</a:t>
            </a:r>
          </a:p>
          <a:p>
            <a:pPr marL="514350" indent="-514350" algn="l">
              <a:buFontTx/>
              <a:buAutoNum type="arabicPeriod"/>
            </a:pPr>
            <a:endParaRPr lang="en-US" sz="1400" u="none" dirty="0" smtClean="0">
              <a:solidFill>
                <a:srgbClr val="663300"/>
              </a:solidFill>
              <a:latin typeface="Century Gothic" pitchFamily="34" charset="0"/>
            </a:endParaRPr>
          </a:p>
          <a:p>
            <a:pPr marL="514350" indent="-514350" algn="l">
              <a:buFontTx/>
              <a:buAutoNum type="arabicPeriod"/>
            </a:pPr>
            <a:r>
              <a:rPr lang="en-US" sz="1400" u="none" dirty="0" smtClean="0">
                <a:solidFill>
                  <a:srgbClr val="663300"/>
                </a:solidFill>
                <a:latin typeface="Century Gothic" pitchFamily="34" charset="0"/>
              </a:rPr>
              <a:t>Help others </a:t>
            </a:r>
            <a:r>
              <a:rPr lang="en-US" sz="1400" u="none" dirty="0">
                <a:solidFill>
                  <a:srgbClr val="663300"/>
                </a:solidFill>
                <a:latin typeface="Century Gothic" pitchFamily="34" charset="0"/>
              </a:rPr>
              <a:t>understand that their primary barrier is </a:t>
            </a:r>
            <a:r>
              <a:rPr lang="en-US" sz="1400" u="none" dirty="0" smtClean="0">
                <a:solidFill>
                  <a:srgbClr val="663300"/>
                </a:solidFill>
                <a:latin typeface="Century Gothic" pitchFamily="34" charset="0"/>
              </a:rPr>
              <a:t>really volitional.</a:t>
            </a:r>
          </a:p>
          <a:p>
            <a:pPr marL="514350" indent="-514350" algn="l">
              <a:buFontTx/>
              <a:buAutoNum type="arabicPeriod"/>
            </a:pPr>
            <a:endParaRPr lang="en-US" sz="1400" u="none" dirty="0" smtClean="0">
              <a:solidFill>
                <a:srgbClr val="663300"/>
              </a:solidFill>
              <a:latin typeface="Century Gothic" pitchFamily="34" charset="0"/>
            </a:endParaRPr>
          </a:p>
          <a:p>
            <a:pPr marL="514350" indent="-514350" algn="l">
              <a:buFontTx/>
              <a:buAutoNum type="arabicPeriod"/>
            </a:pPr>
            <a:r>
              <a:rPr lang="en-US" sz="1400" u="none" dirty="0">
                <a:solidFill>
                  <a:srgbClr val="663300"/>
                </a:solidFill>
                <a:latin typeface="Century Gothic" pitchFamily="34" charset="0"/>
              </a:rPr>
              <a:t>Keep the </a:t>
            </a:r>
            <a:r>
              <a:rPr lang="en-US" sz="1400" u="none" dirty="0" smtClean="0">
                <a:solidFill>
                  <a:srgbClr val="663300"/>
                </a:solidFill>
                <a:latin typeface="Century Gothic" pitchFamily="34" charset="0"/>
              </a:rPr>
              <a:t>“Five </a:t>
            </a:r>
            <a:r>
              <a:rPr lang="en-US" sz="1400" u="none" dirty="0">
                <a:solidFill>
                  <a:srgbClr val="663300"/>
                </a:solidFill>
                <a:latin typeface="Century Gothic" pitchFamily="34" charset="0"/>
              </a:rPr>
              <a:t>P</a:t>
            </a:r>
            <a:r>
              <a:rPr lang="en-US" sz="1400" u="none" dirty="0" smtClean="0">
                <a:solidFill>
                  <a:srgbClr val="663300"/>
                </a:solidFill>
                <a:latin typeface="Century Gothic" pitchFamily="34" charset="0"/>
              </a:rPr>
              <a:t>lanks” </a:t>
            </a:r>
            <a:r>
              <a:rPr lang="en-US" sz="1400" u="none" dirty="0">
                <a:solidFill>
                  <a:srgbClr val="663300"/>
                </a:solidFill>
                <a:latin typeface="Century Gothic" pitchFamily="34" charset="0"/>
              </a:rPr>
              <a:t>in mind </a:t>
            </a:r>
            <a:r>
              <a:rPr lang="en-US" sz="1400" u="none" dirty="0" smtClean="0">
                <a:solidFill>
                  <a:srgbClr val="663300"/>
                </a:solidFill>
                <a:latin typeface="Century Gothic" pitchFamily="34" charset="0"/>
              </a:rPr>
              <a:t>in your spiritual dialog.</a:t>
            </a:r>
          </a:p>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b="1" u="none" dirty="0" smtClean="0">
                <a:solidFill>
                  <a:srgbClr val="663300"/>
                </a:solidFill>
                <a:latin typeface="Century Gothic" pitchFamily="34" charset="0"/>
              </a:rPr>
              <a:t>Remember that sometimes it is not even what we say…</a:t>
            </a:r>
          </a:p>
          <a:p>
            <a:pPr algn="l"/>
            <a:r>
              <a:rPr lang="en-US" b="1" u="none" dirty="0" smtClean="0">
                <a:solidFill>
                  <a:srgbClr val="663300"/>
                </a:solidFill>
                <a:latin typeface="Century Gothic" pitchFamily="34" charset="0"/>
              </a:rPr>
              <a:t>     it’s our heart for others that can make a  </a:t>
            </a:r>
          </a:p>
          <a:p>
            <a:pPr algn="l"/>
            <a:r>
              <a:rPr lang="en-US" b="1" u="none" dirty="0">
                <a:solidFill>
                  <a:srgbClr val="663300"/>
                </a:solidFill>
                <a:latin typeface="Century Gothic" pitchFamily="34" charset="0"/>
              </a:rPr>
              <a:t> </a:t>
            </a:r>
            <a:r>
              <a:rPr lang="en-US" b="1" u="none" dirty="0" smtClean="0">
                <a:solidFill>
                  <a:srgbClr val="663300"/>
                </a:solidFill>
                <a:latin typeface="Century Gothic" pitchFamily="34" charset="0"/>
              </a:rPr>
              <a:t>    difference.</a:t>
            </a:r>
          </a:p>
          <a:p>
            <a:pPr algn="l"/>
            <a:r>
              <a:rPr lang="en-US" b="1" u="none" dirty="0" smtClean="0">
                <a:solidFill>
                  <a:srgbClr val="663300"/>
                </a:solidFill>
                <a:latin typeface="Century Gothic" pitchFamily="34" charset="0"/>
              </a:rPr>
              <a:t>     </a:t>
            </a:r>
          </a:p>
        </p:txBody>
      </p:sp>
      <p:sp>
        <p:nvSpPr>
          <p:cNvPr id="4" name="Text Box 2"/>
          <p:cNvSpPr txBox="1">
            <a:spLocks noChangeArrowheads="1"/>
          </p:cNvSpPr>
          <p:nvPr/>
        </p:nvSpPr>
        <p:spPr bwMode="auto">
          <a:xfrm>
            <a:off x="362612" y="174457"/>
            <a:ext cx="87813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4400" b="1" u="none" dirty="0">
                <a:solidFill>
                  <a:srgbClr val="FF0000"/>
                </a:solidFill>
                <a:latin typeface="Century Gothic"/>
              </a:rPr>
              <a:t>Things To Keep In </a:t>
            </a:r>
            <a:r>
              <a:rPr lang="en-US" altLang="zh-TW" sz="4400" b="1" u="none" dirty="0" smtClean="0">
                <a:solidFill>
                  <a:srgbClr val="FF0000"/>
                </a:solidFill>
                <a:latin typeface="Century Gothic"/>
              </a:rPr>
              <a:t>Mind…</a:t>
            </a:r>
            <a:endParaRPr lang="en-US" altLang="zh-TW" sz="4400" b="1" u="none" dirty="0">
              <a:solidFill>
                <a:srgbClr val="FF0000"/>
              </a:solidFill>
              <a:latin typeface="Century Gothic"/>
            </a:endParaRPr>
          </a:p>
        </p:txBody>
      </p:sp>
    </p:spTree>
    <p:extLst>
      <p:ext uri="{BB962C8B-B14F-4D97-AF65-F5344CB8AC3E}">
        <p14:creationId xmlns:p14="http://schemas.microsoft.com/office/powerpoint/2010/main" val="37579461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8" end="18"/>
                                            </p:txEl>
                                          </p:spTgt>
                                        </p:tgtEl>
                                        <p:attrNameLst>
                                          <p:attrName>style.visibility</p:attrName>
                                        </p:attrNameLst>
                                      </p:cBhvr>
                                      <p:to>
                                        <p:strVal val="visible"/>
                                      </p:to>
                                    </p:set>
                                    <p:anim calcmode="lin" valueType="num">
                                      <p:cBhvr additive="base">
                                        <p:cTn id="7"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8" end="1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9" end="19"/>
                                            </p:txEl>
                                          </p:spTgt>
                                        </p:tgtEl>
                                        <p:attrNameLst>
                                          <p:attrName>style.visibility</p:attrName>
                                        </p:attrNameLst>
                                      </p:cBhvr>
                                      <p:to>
                                        <p:strVal val="visible"/>
                                      </p:to>
                                    </p:set>
                                    <p:anim calcmode="lin" valueType="num">
                                      <p:cBhvr additive="base">
                                        <p:cTn id="11"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9746" name="Text Box 2"/>
          <p:cNvSpPr txBox="1">
            <a:spLocks noChangeArrowheads="1"/>
          </p:cNvSpPr>
          <p:nvPr/>
        </p:nvSpPr>
        <p:spPr bwMode="auto">
          <a:xfrm>
            <a:off x="362612" y="174457"/>
            <a:ext cx="878139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endParaRPr lang="en-US" altLang="zh-TW" sz="2800" b="1" u="none" dirty="0" smtClean="0">
              <a:solidFill>
                <a:srgbClr val="FF0000"/>
              </a:solidFill>
              <a:latin typeface="Century Gothic" pitchFamily="34" charset="0"/>
              <a:ea typeface="PMingLiU" pitchFamily="18" charset="-120"/>
            </a:endParaRPr>
          </a:p>
          <a:p>
            <a:r>
              <a:rPr lang="en-US" altLang="zh-TW" sz="2800" b="1" u="none" dirty="0" smtClean="0">
                <a:solidFill>
                  <a:srgbClr val="FF0000"/>
                </a:solidFill>
                <a:latin typeface="Century Gothic"/>
              </a:rPr>
              <a:t>Things </a:t>
            </a:r>
            <a:r>
              <a:rPr lang="en-US" altLang="zh-TW" sz="2800" b="1" u="none" dirty="0">
                <a:solidFill>
                  <a:srgbClr val="FF0000"/>
                </a:solidFill>
                <a:latin typeface="Century Gothic"/>
              </a:rPr>
              <a:t>To Keep </a:t>
            </a:r>
            <a:r>
              <a:rPr lang="en-US" altLang="zh-TW" sz="2800" b="1" u="none" dirty="0" smtClean="0">
                <a:solidFill>
                  <a:srgbClr val="FF0000"/>
                </a:solidFill>
                <a:latin typeface="Century Gothic"/>
              </a:rPr>
              <a:t>In </a:t>
            </a:r>
            <a:r>
              <a:rPr lang="en-US" altLang="zh-TW" sz="2800" b="1" u="none" dirty="0">
                <a:solidFill>
                  <a:srgbClr val="FF0000"/>
                </a:solidFill>
                <a:latin typeface="Century Gothic"/>
              </a:rPr>
              <a:t>Mind In Witnessing Today</a:t>
            </a:r>
          </a:p>
          <a:p>
            <a:pPr algn="l"/>
            <a:endParaRPr lang="en-US" altLang="zh-TW" sz="1200" b="1" u="none" dirty="0" smtClean="0">
              <a:solidFill>
                <a:srgbClr val="0000FF"/>
              </a:solidFill>
              <a:latin typeface="Century Gothic" pitchFamily="34" charset="0"/>
              <a:ea typeface="PMingLiU" pitchFamily="18" charset="-120"/>
            </a:endParaRPr>
          </a:p>
        </p:txBody>
      </p:sp>
      <p:sp>
        <p:nvSpPr>
          <p:cNvPr id="6" name="Text Box 2"/>
          <p:cNvSpPr txBox="1">
            <a:spLocks noChangeArrowheads="1"/>
          </p:cNvSpPr>
          <p:nvPr/>
        </p:nvSpPr>
        <p:spPr bwMode="auto">
          <a:xfrm>
            <a:off x="0" y="974676"/>
            <a:ext cx="9144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700" b="1" u="none" dirty="0" smtClean="0">
              <a:solidFill>
                <a:srgbClr val="663300"/>
              </a:solidFill>
              <a:latin typeface="Century Gothic" pitchFamily="34" charset="0"/>
            </a:endParaRPr>
          </a:p>
          <a:p>
            <a:pPr marL="514350" indent="-514350" algn="l">
              <a:buFontTx/>
              <a:buAutoNum type="arabicPeriod"/>
            </a:pPr>
            <a:r>
              <a:rPr lang="en-US" sz="1700" b="1" u="none" dirty="0" smtClean="0">
                <a:solidFill>
                  <a:srgbClr val="663300"/>
                </a:solidFill>
                <a:latin typeface="Century Gothic" pitchFamily="34" charset="0"/>
              </a:rPr>
              <a:t>Remember that they are not the enemy, they are victims of the enemy.</a:t>
            </a:r>
          </a:p>
          <a:p>
            <a:pPr marL="514350" indent="-514350" algn="l">
              <a:buFontTx/>
              <a:buAutoNum type="arabicPeriod"/>
            </a:pPr>
            <a:endParaRPr lang="en-US" sz="1700" b="1" u="none" dirty="0" smtClean="0">
              <a:solidFill>
                <a:srgbClr val="663300"/>
              </a:solidFill>
              <a:latin typeface="Century Gothic" pitchFamily="34" charset="0"/>
            </a:endParaRPr>
          </a:p>
          <a:p>
            <a:pPr marL="514350" indent="-514350" algn="l">
              <a:buFontTx/>
              <a:buAutoNum type="arabicPeriod"/>
            </a:pPr>
            <a:r>
              <a:rPr lang="en-US" sz="1700" b="1" u="none" dirty="0" smtClean="0">
                <a:solidFill>
                  <a:srgbClr val="663300"/>
                </a:solidFill>
                <a:latin typeface="Century Gothic" pitchFamily="34" charset="0"/>
              </a:rPr>
              <a:t>Ask the kind of thought </a:t>
            </a:r>
            <a:r>
              <a:rPr lang="en-US" sz="1700" b="1" u="none" dirty="0">
                <a:solidFill>
                  <a:srgbClr val="663300"/>
                </a:solidFill>
                <a:latin typeface="Century Gothic" pitchFamily="34" charset="0"/>
              </a:rPr>
              <a:t>provoking </a:t>
            </a:r>
            <a:r>
              <a:rPr lang="en-US" sz="1700" b="1" u="none" dirty="0" smtClean="0">
                <a:solidFill>
                  <a:srgbClr val="663300"/>
                </a:solidFill>
                <a:latin typeface="Century Gothic" pitchFamily="34" charset="0"/>
              </a:rPr>
              <a:t>questions that could create opportunities for spiritual dialogue.</a:t>
            </a:r>
          </a:p>
          <a:p>
            <a:pPr marL="514350" indent="-514350" algn="l">
              <a:buFontTx/>
              <a:buAutoNum type="arabicPeriod"/>
            </a:pPr>
            <a:endParaRPr lang="en-US" sz="1700" b="1" u="none" dirty="0" smtClean="0">
              <a:solidFill>
                <a:srgbClr val="663300"/>
              </a:solidFill>
              <a:latin typeface="Century Gothic" pitchFamily="34" charset="0"/>
            </a:endParaRPr>
          </a:p>
          <a:p>
            <a:pPr marL="514350" indent="-514350" algn="l">
              <a:buFontTx/>
              <a:buAutoNum type="arabicPeriod"/>
            </a:pPr>
            <a:r>
              <a:rPr lang="en-US" sz="1700" b="1" u="none" dirty="0">
                <a:solidFill>
                  <a:srgbClr val="663300"/>
                </a:solidFill>
                <a:latin typeface="Century Gothic" pitchFamily="34" charset="0"/>
              </a:rPr>
              <a:t>Keep the three D’s in mind in </a:t>
            </a:r>
            <a:r>
              <a:rPr lang="en-US" sz="1700" b="1" u="none" dirty="0" smtClean="0">
                <a:solidFill>
                  <a:srgbClr val="663300"/>
                </a:solidFill>
                <a:latin typeface="Century Gothic" pitchFamily="34" charset="0"/>
              </a:rPr>
              <a:t>asking questions.</a:t>
            </a:r>
          </a:p>
          <a:p>
            <a:pPr marL="514350" indent="-514350" algn="l">
              <a:buFontTx/>
              <a:buAutoNum type="arabicPeriod"/>
            </a:pPr>
            <a:endParaRPr lang="en-US" sz="1700" b="1" u="none" dirty="0" smtClean="0">
              <a:solidFill>
                <a:srgbClr val="663300"/>
              </a:solidFill>
              <a:latin typeface="Century Gothic" pitchFamily="34" charset="0"/>
            </a:endParaRPr>
          </a:p>
          <a:p>
            <a:pPr marL="514350" indent="-514350" algn="l">
              <a:buFontTx/>
              <a:buAutoNum type="arabicPeriod"/>
            </a:pPr>
            <a:r>
              <a:rPr lang="en-US" sz="1700" b="1" u="none" dirty="0">
                <a:solidFill>
                  <a:srgbClr val="663300"/>
                </a:solidFill>
                <a:latin typeface="Century Gothic" pitchFamily="34" charset="0"/>
              </a:rPr>
              <a:t>Determine what kind </a:t>
            </a:r>
            <a:r>
              <a:rPr lang="en-US" sz="1700" b="1" u="none" dirty="0" smtClean="0">
                <a:solidFill>
                  <a:srgbClr val="663300"/>
                </a:solidFill>
                <a:latin typeface="Century Gothic" pitchFamily="34" charset="0"/>
              </a:rPr>
              <a:t>of </a:t>
            </a:r>
            <a:r>
              <a:rPr lang="en-US" sz="1700" b="1" u="none" dirty="0">
                <a:solidFill>
                  <a:srgbClr val="663300"/>
                </a:solidFill>
                <a:latin typeface="Century Gothic" pitchFamily="34" charset="0"/>
              </a:rPr>
              <a:t>evidence isn’t </a:t>
            </a:r>
            <a:r>
              <a:rPr lang="en-US" sz="1700" b="1" u="none" dirty="0" smtClean="0">
                <a:solidFill>
                  <a:srgbClr val="663300"/>
                </a:solidFill>
                <a:latin typeface="Century Gothic" pitchFamily="34" charset="0"/>
              </a:rPr>
              <a:t>necessary.</a:t>
            </a:r>
          </a:p>
          <a:p>
            <a:pPr marL="514350" indent="-514350" algn="l">
              <a:buFontTx/>
              <a:buAutoNum type="arabicPeriod"/>
            </a:pPr>
            <a:endParaRPr lang="en-US" sz="1700" b="1" u="none" dirty="0" smtClean="0">
              <a:solidFill>
                <a:srgbClr val="663300"/>
              </a:solidFill>
              <a:latin typeface="Century Gothic" pitchFamily="34" charset="0"/>
            </a:endParaRPr>
          </a:p>
          <a:p>
            <a:pPr marL="514350" indent="-514350" algn="l">
              <a:buFontTx/>
              <a:buAutoNum type="arabicPeriod"/>
            </a:pPr>
            <a:r>
              <a:rPr lang="en-US" sz="1700" b="1" u="none" dirty="0" smtClean="0">
                <a:solidFill>
                  <a:srgbClr val="663300"/>
                </a:solidFill>
                <a:latin typeface="Century Gothic" pitchFamily="34" charset="0"/>
              </a:rPr>
              <a:t>Help your skeptical friends </a:t>
            </a:r>
            <a:r>
              <a:rPr lang="en-US" sz="1700" b="1" u="none" dirty="0">
                <a:solidFill>
                  <a:srgbClr val="663300"/>
                </a:solidFill>
                <a:latin typeface="Century Gothic" pitchFamily="34" charset="0"/>
              </a:rPr>
              <a:t>understand the cost in not </a:t>
            </a:r>
            <a:r>
              <a:rPr lang="en-US" sz="1700" b="1" u="none" dirty="0" smtClean="0">
                <a:solidFill>
                  <a:srgbClr val="663300"/>
                </a:solidFill>
                <a:latin typeface="Century Gothic" pitchFamily="34" charset="0"/>
              </a:rPr>
              <a:t>believing </a:t>
            </a:r>
            <a:r>
              <a:rPr lang="en-US" sz="1700" b="1" u="none" dirty="0">
                <a:solidFill>
                  <a:srgbClr val="663300"/>
                </a:solidFill>
                <a:latin typeface="Century Gothic" pitchFamily="34" charset="0"/>
              </a:rPr>
              <a:t>in </a:t>
            </a:r>
            <a:r>
              <a:rPr lang="en-US" sz="1700" b="1" u="none" dirty="0" smtClean="0">
                <a:solidFill>
                  <a:srgbClr val="663300"/>
                </a:solidFill>
                <a:latin typeface="Century Gothic" pitchFamily="34" charset="0"/>
              </a:rPr>
              <a:t>God.</a:t>
            </a:r>
          </a:p>
          <a:p>
            <a:pPr marL="514350" indent="-514350" algn="l">
              <a:buFontTx/>
              <a:buAutoNum type="arabicPeriod"/>
            </a:pPr>
            <a:endParaRPr lang="en-US" sz="1700" b="1" u="none" dirty="0">
              <a:solidFill>
                <a:srgbClr val="663300"/>
              </a:solidFill>
              <a:latin typeface="Century Gothic" pitchFamily="34" charset="0"/>
            </a:endParaRPr>
          </a:p>
          <a:p>
            <a:pPr marL="514350" indent="-514350" algn="l">
              <a:buFontTx/>
              <a:buAutoNum type="arabicPeriod"/>
            </a:pPr>
            <a:r>
              <a:rPr lang="en-US" sz="1700" b="1" u="none" dirty="0" smtClean="0">
                <a:solidFill>
                  <a:srgbClr val="663300"/>
                </a:solidFill>
                <a:latin typeface="Century Gothic" pitchFamily="34" charset="0"/>
              </a:rPr>
              <a:t>When building head bridges, don’t forget to build heart bridges also.</a:t>
            </a:r>
          </a:p>
          <a:p>
            <a:pPr marL="514350" indent="-514350" algn="l">
              <a:buFontTx/>
              <a:buAutoNum type="arabicPeriod"/>
            </a:pPr>
            <a:endParaRPr lang="en-US" sz="1700" b="1" u="none" dirty="0" smtClean="0">
              <a:solidFill>
                <a:srgbClr val="663300"/>
              </a:solidFill>
              <a:latin typeface="Century Gothic" pitchFamily="34" charset="0"/>
            </a:endParaRPr>
          </a:p>
          <a:p>
            <a:pPr marL="514350" indent="-514350" algn="l">
              <a:buFontTx/>
              <a:buAutoNum type="arabicPeriod"/>
            </a:pPr>
            <a:r>
              <a:rPr lang="en-US" sz="1700" b="1" u="none" dirty="0" smtClean="0">
                <a:solidFill>
                  <a:srgbClr val="663300"/>
                </a:solidFill>
                <a:latin typeface="Century Gothic" pitchFamily="34" charset="0"/>
              </a:rPr>
              <a:t>Help others </a:t>
            </a:r>
            <a:r>
              <a:rPr lang="en-US" sz="1700" b="1" u="none" dirty="0">
                <a:solidFill>
                  <a:srgbClr val="663300"/>
                </a:solidFill>
                <a:latin typeface="Century Gothic" pitchFamily="34" charset="0"/>
              </a:rPr>
              <a:t>understand that their primary barrier is </a:t>
            </a:r>
            <a:r>
              <a:rPr lang="en-US" sz="1700" b="1" u="none" dirty="0" smtClean="0">
                <a:solidFill>
                  <a:srgbClr val="663300"/>
                </a:solidFill>
                <a:latin typeface="Century Gothic" pitchFamily="34" charset="0"/>
              </a:rPr>
              <a:t>really volitional.</a:t>
            </a:r>
          </a:p>
          <a:p>
            <a:pPr marL="514350" indent="-514350" algn="l">
              <a:buFontTx/>
              <a:buAutoNum type="arabicPeriod"/>
            </a:pPr>
            <a:endParaRPr lang="en-US" sz="1700" b="1" u="none" dirty="0" smtClean="0">
              <a:solidFill>
                <a:srgbClr val="663300"/>
              </a:solidFill>
              <a:latin typeface="Century Gothic" pitchFamily="34" charset="0"/>
            </a:endParaRPr>
          </a:p>
          <a:p>
            <a:pPr marL="514350" indent="-514350" algn="l">
              <a:buFontTx/>
              <a:buAutoNum type="arabicPeriod"/>
            </a:pPr>
            <a:r>
              <a:rPr lang="en-US" sz="1700" b="1" u="none" dirty="0">
                <a:solidFill>
                  <a:srgbClr val="663300"/>
                </a:solidFill>
                <a:latin typeface="Century Gothic" pitchFamily="34" charset="0"/>
              </a:rPr>
              <a:t>Keep the </a:t>
            </a:r>
            <a:r>
              <a:rPr lang="en-US" sz="1700" b="1" u="none" dirty="0" smtClean="0">
                <a:solidFill>
                  <a:srgbClr val="663300"/>
                </a:solidFill>
                <a:latin typeface="Century Gothic" pitchFamily="34" charset="0"/>
              </a:rPr>
              <a:t>“Five </a:t>
            </a:r>
            <a:r>
              <a:rPr lang="en-US" sz="1700" b="1" u="none" dirty="0">
                <a:solidFill>
                  <a:srgbClr val="663300"/>
                </a:solidFill>
                <a:latin typeface="Century Gothic" pitchFamily="34" charset="0"/>
              </a:rPr>
              <a:t>P</a:t>
            </a:r>
            <a:r>
              <a:rPr lang="en-US" sz="1700" b="1" u="none" dirty="0" smtClean="0">
                <a:solidFill>
                  <a:srgbClr val="663300"/>
                </a:solidFill>
                <a:latin typeface="Century Gothic" pitchFamily="34" charset="0"/>
              </a:rPr>
              <a:t>lanks” </a:t>
            </a:r>
            <a:r>
              <a:rPr lang="en-US" sz="1700" b="1" u="none" dirty="0">
                <a:solidFill>
                  <a:srgbClr val="663300"/>
                </a:solidFill>
                <a:latin typeface="Century Gothic" pitchFamily="34" charset="0"/>
              </a:rPr>
              <a:t>in mind </a:t>
            </a:r>
            <a:r>
              <a:rPr lang="en-US" sz="1700" b="1" u="none" dirty="0" smtClean="0">
                <a:solidFill>
                  <a:srgbClr val="663300"/>
                </a:solidFill>
                <a:latin typeface="Century Gothic" pitchFamily="34" charset="0"/>
              </a:rPr>
              <a:t>in your spiritual dialog.</a:t>
            </a:r>
          </a:p>
          <a:p>
            <a:pPr marL="514350" indent="-514350" algn="l">
              <a:buFontTx/>
              <a:buAutoNum type="arabicPeriod"/>
            </a:pPr>
            <a:endParaRPr lang="en-US" sz="1700" b="1" u="none" dirty="0" smtClean="0">
              <a:solidFill>
                <a:srgbClr val="663300"/>
              </a:solidFill>
              <a:latin typeface="Century Gothic" pitchFamily="34" charset="0"/>
            </a:endParaRPr>
          </a:p>
          <a:p>
            <a:pPr marL="514350" indent="-514350" algn="l">
              <a:buFontTx/>
              <a:buAutoNum type="arabicPeriod"/>
            </a:pPr>
            <a:r>
              <a:rPr lang="en-US" sz="1700" b="1" u="none" dirty="0" smtClean="0">
                <a:solidFill>
                  <a:srgbClr val="663300"/>
                </a:solidFill>
                <a:latin typeface="Century Gothic" pitchFamily="34" charset="0"/>
              </a:rPr>
              <a:t>Remember that sometimes it is not even what we say, it’s our heart for others that can make a difference.</a:t>
            </a:r>
          </a:p>
        </p:txBody>
      </p:sp>
    </p:spTree>
    <p:extLst>
      <p:ext uri="{BB962C8B-B14F-4D97-AF65-F5344CB8AC3E}">
        <p14:creationId xmlns:p14="http://schemas.microsoft.com/office/powerpoint/2010/main" val="393333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9746" name="Text Box 2"/>
          <p:cNvSpPr txBox="1">
            <a:spLocks noChangeArrowheads="1"/>
          </p:cNvSpPr>
          <p:nvPr/>
        </p:nvSpPr>
        <p:spPr bwMode="auto">
          <a:xfrm>
            <a:off x="362612" y="174457"/>
            <a:ext cx="8781393"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p>
          <a:p>
            <a:pPr algn="l"/>
            <a:r>
              <a:rPr lang="en-US" altLang="zh-TW" sz="3600" b="1" u="none" dirty="0" smtClean="0">
                <a:solidFill>
                  <a:srgbClr val="FF0000"/>
                </a:solidFill>
                <a:latin typeface="Century Gothic" pitchFamily="34" charset="0"/>
                <a:ea typeface="PMingLiU" pitchFamily="18" charset="-120"/>
              </a:rPr>
              <a:t>Conversational Apologetics!</a:t>
            </a:r>
            <a:endParaRPr lang="en-US" altLang="zh-TW" sz="3600" b="1" u="none" dirty="0" smtClean="0">
              <a:solidFill>
                <a:srgbClr val="003399"/>
              </a:solidFill>
              <a:latin typeface="Century Gothic"/>
              <a:ea typeface="PMingLiU" pitchFamily="18" charset="-120"/>
            </a:endParaRPr>
          </a:p>
          <a:p>
            <a:pPr algn="l"/>
            <a:endParaRPr lang="en-US" altLang="zh-TW" sz="1200" b="1" u="none" dirty="0" smtClean="0">
              <a:solidFill>
                <a:srgbClr val="0000FF"/>
              </a:solidFill>
              <a:latin typeface="Century Gothic" pitchFamily="34" charset="0"/>
              <a:ea typeface="PMingLiU" pitchFamily="18" charset="-120"/>
            </a:endParaRPr>
          </a:p>
          <a:p>
            <a:pPr algn="l"/>
            <a:r>
              <a:rPr lang="en-US" altLang="zh-TW" sz="2800" b="1" u="none" dirty="0" smtClean="0">
                <a:solidFill>
                  <a:srgbClr val="0000FF"/>
                </a:solidFill>
                <a:latin typeface="Century Gothic" pitchFamily="34" charset="0"/>
                <a:ea typeface="PMingLiU" pitchFamily="18" charset="-120"/>
              </a:rPr>
              <a:t>               By Dr David Geisler</a:t>
            </a:r>
          </a:p>
          <a:p>
            <a:endParaRPr lang="en-US" altLang="zh-TW" sz="4000" b="1" u="none" dirty="0" smtClean="0">
              <a:solidFill>
                <a:srgbClr val="003399"/>
              </a:solidFill>
              <a:latin typeface="Century Gothic" pitchFamily="34" charset="0"/>
              <a:ea typeface="PMingLiU" pitchFamily="18" charset="-120"/>
            </a:endParaRPr>
          </a:p>
          <a:p>
            <a:endParaRPr lang="en-US" altLang="zh-TW" sz="2000" b="1" u="none" dirty="0" smtClean="0">
              <a:solidFill>
                <a:srgbClr val="FF0000"/>
              </a:solidFill>
              <a:latin typeface="Century Gothic" pitchFamily="34" charset="0"/>
              <a:ea typeface="PMingLiU" pitchFamily="18" charset="-120"/>
            </a:endParaRPr>
          </a:p>
          <a:p>
            <a:endParaRPr lang="en-US" altLang="zh-TW" b="1" u="none" dirty="0" smtClean="0">
              <a:solidFill>
                <a:srgbClr val="0000FF"/>
              </a:solidFill>
              <a:latin typeface="Century Gothic" pitchFamily="34" charset="0"/>
              <a:ea typeface="PMingLiU" pitchFamily="18" charset="-120"/>
            </a:endParaRPr>
          </a:p>
          <a:p>
            <a:endParaRPr lang="en-US" altLang="zh-TW" b="1" u="none" dirty="0" smtClean="0">
              <a:solidFill>
                <a:srgbClr val="0000FF"/>
              </a:solidFill>
              <a:latin typeface="Century Gothic" pitchFamily="34" charset="0"/>
              <a:ea typeface="PMingLiU" pitchFamily="18" charset="-120"/>
            </a:endParaRPr>
          </a:p>
          <a:p>
            <a:endParaRPr lang="en-US" altLang="zh-TW" b="1" u="none" dirty="0">
              <a:solidFill>
                <a:srgbClr val="0000FF"/>
              </a:solidFill>
              <a:latin typeface="Century Gothic" pitchFamily="34" charset="0"/>
              <a:ea typeface="PMingLiU" pitchFamily="18" charset="-120"/>
            </a:endParaRPr>
          </a:p>
          <a:p>
            <a:endParaRPr lang="en-US" altLang="zh-TW" sz="2400" b="1" u="none" dirty="0">
              <a:solidFill>
                <a:srgbClr val="0000FF"/>
              </a:solidFill>
              <a:latin typeface="Century Gothic" pitchFamily="34" charset="0"/>
              <a:ea typeface="PMingLiU" pitchFamily="18" charset="-120"/>
            </a:endParaRPr>
          </a:p>
          <a:p>
            <a:endParaRPr lang="en-US" altLang="zh-TW" sz="2400" b="1" u="none" dirty="0">
              <a:solidFill>
                <a:srgbClr val="0000FF"/>
              </a:solidFill>
              <a:latin typeface="Century Gothic" pitchFamily="34" charset="0"/>
              <a:ea typeface="PMingLiU" pitchFamily="18" charset="-120"/>
            </a:endParaRPr>
          </a:p>
          <a:p>
            <a:endParaRPr lang="en-US" altLang="zh-TW" sz="1000" b="1" u="none" dirty="0">
              <a:solidFill>
                <a:srgbClr val="0000FF"/>
              </a:solidFill>
              <a:latin typeface="Century Gothic" pitchFamily="34" charset="0"/>
              <a:ea typeface="PMingLiU" pitchFamily="18" charset="-120"/>
            </a:endParaRPr>
          </a:p>
          <a:p>
            <a:endParaRPr lang="en-US" altLang="zh-TW" sz="2400" b="1" u="none" dirty="0">
              <a:solidFill>
                <a:srgbClr val="0000FF"/>
              </a:solidFill>
              <a:latin typeface="Century Gothic" pitchFamily="34" charset="0"/>
              <a:ea typeface="PMingLiU" pitchFamily="18" charset="-120"/>
            </a:endParaRPr>
          </a:p>
          <a:p>
            <a:endParaRPr lang="en-US" altLang="zh-TW" sz="2400" b="1" u="none" dirty="0">
              <a:solidFill>
                <a:srgbClr val="0000FF"/>
              </a:solidFill>
              <a:latin typeface="Century Gothic" pitchFamily="34" charset="0"/>
              <a:ea typeface="PMingLiU" pitchFamily="18" charset="-120"/>
            </a:endParaRPr>
          </a:p>
          <a:p>
            <a:endParaRPr lang="en-US" altLang="zh-TW" sz="2400" b="1" u="none" dirty="0" smtClean="0">
              <a:solidFill>
                <a:srgbClr val="0000FF"/>
              </a:solidFill>
              <a:latin typeface="Century Gothic" pitchFamily="34" charset="0"/>
              <a:ea typeface="PMingLiU" pitchFamily="18" charset="-120"/>
            </a:endParaRPr>
          </a:p>
          <a:p>
            <a:pPr algn="l"/>
            <a:r>
              <a:rPr lang="en-US" altLang="zh-TW" sz="2400" b="1" u="none" dirty="0" smtClean="0">
                <a:solidFill>
                  <a:srgbClr val="0000FF"/>
                </a:solidFill>
                <a:latin typeface="Century Gothic" pitchFamily="34" charset="0"/>
                <a:ea typeface="PMingLiU" pitchFamily="18" charset="-120"/>
              </a:rPr>
              <a:t>                </a:t>
            </a:r>
          </a:p>
          <a:p>
            <a:pPr algn="l"/>
            <a:r>
              <a:rPr lang="en-US" altLang="zh-TW" sz="2400" b="1" u="none" dirty="0">
                <a:solidFill>
                  <a:srgbClr val="0000FF"/>
                </a:solidFill>
                <a:latin typeface="Century Gothic" pitchFamily="34" charset="0"/>
                <a:ea typeface="PMingLiU" pitchFamily="18" charset="-120"/>
              </a:rPr>
              <a:t>	 </a:t>
            </a:r>
            <a:r>
              <a:rPr lang="en-US" altLang="zh-TW" sz="2400" b="1" u="none" dirty="0" smtClean="0">
                <a:solidFill>
                  <a:srgbClr val="0000FF"/>
                </a:solidFill>
                <a:latin typeface="Century Gothic" pitchFamily="34" charset="0"/>
                <a:ea typeface="PMingLiU" pitchFamily="18" charset="-120"/>
              </a:rPr>
              <a:t> www.meeknessandtruth.org</a:t>
            </a:r>
          </a:p>
        </p:txBody>
      </p:sp>
      <p:pic>
        <p:nvPicPr>
          <p:cNvPr id="119848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804" y="1891863"/>
            <a:ext cx="4698119" cy="401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1027" y="1900049"/>
            <a:ext cx="2603659" cy="400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212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304802" y="609923"/>
            <a:ext cx="8630356" cy="1814513"/>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chemeClr val="hlink"/>
              </a:extrusionClr>
            </a:sp3d>
          </a:bodyPr>
          <a:lstStyle/>
          <a:p>
            <a:pPr>
              <a:spcBef>
                <a:spcPct val="20000"/>
              </a:spcBef>
            </a:pPr>
            <a:r>
              <a:rPr kumimoji="1" lang="en-US" sz="2000" u="none" kern="10" dirty="0" smtClean="0">
                <a:ln w="9525">
                  <a:round/>
                  <a:headEnd/>
                  <a:tailEnd/>
                </a:ln>
                <a:solidFill>
                  <a:srgbClr val="000066"/>
                </a:solidFill>
                <a:effectLst>
                  <a:outerShdw dist="38100" dir="2700000" algn="tl" rotWithShape="0">
                    <a:srgbClr val="000000">
                      <a:alpha val="43137"/>
                    </a:srgbClr>
                  </a:outerShdw>
                </a:effectLst>
                <a:latin typeface="Arial Black"/>
              </a:rPr>
              <a:t>Why don’t our skeptical friends</a:t>
            </a:r>
          </a:p>
          <a:p>
            <a:pPr>
              <a:spcBef>
                <a:spcPct val="20000"/>
              </a:spcBef>
            </a:pPr>
            <a:r>
              <a:rPr kumimoji="1" lang="en-US" sz="2000" u="none" kern="10" dirty="0" smtClean="0">
                <a:ln w="9525">
                  <a:round/>
                  <a:headEnd/>
                  <a:tailEnd/>
                </a:ln>
                <a:solidFill>
                  <a:srgbClr val="000066"/>
                </a:solidFill>
                <a:effectLst>
                  <a:outerShdw dist="38100" dir="2700000" algn="tl" rotWithShape="0">
                    <a:srgbClr val="000000">
                      <a:alpha val="43137"/>
                    </a:srgbClr>
                  </a:outerShdw>
                </a:effectLst>
                <a:latin typeface="Arial Black"/>
              </a:rPr>
              <a:t>see the world the way we see it?</a:t>
            </a:r>
            <a:endParaRPr kumimoji="1" lang="en-US" sz="2000" u="none" kern="10" dirty="0">
              <a:ln w="9525">
                <a:round/>
                <a:headEnd/>
                <a:tailEnd/>
              </a:ln>
              <a:solidFill>
                <a:srgbClr val="000066"/>
              </a:solidFill>
              <a:effectLst>
                <a:outerShdw dist="38100" dir="2700000" algn="tl" rotWithShape="0">
                  <a:srgbClr val="000000">
                    <a:alpha val="43137"/>
                  </a:srgbClr>
                </a:outerShdw>
              </a:effectLst>
              <a:latin typeface="Arial Black"/>
            </a:endParaRPr>
          </a:p>
        </p:txBody>
      </p:sp>
      <p:graphicFrame>
        <p:nvGraphicFramePr>
          <p:cNvPr id="38915" name="Object 3"/>
          <p:cNvGraphicFramePr>
            <a:graphicFrameLocks noChangeAspect="1"/>
          </p:cNvGraphicFramePr>
          <p:nvPr/>
        </p:nvGraphicFramePr>
        <p:xfrm>
          <a:off x="0" y="2590800"/>
          <a:ext cx="9144000" cy="4267200"/>
        </p:xfrm>
        <a:graphic>
          <a:graphicData uri="http://schemas.openxmlformats.org/presentationml/2006/ole">
            <mc:AlternateContent xmlns:mc="http://schemas.openxmlformats.org/markup-compatibility/2006">
              <mc:Choice xmlns:v="urn:schemas-microsoft-com:vml" Requires="v">
                <p:oleObj spid="_x0000_s11995267" name="Slide" r:id="rId3" imgW="3657600" imgH="3657600" progId="PowerPoint.Slide.8">
                  <p:embed/>
                </p:oleObj>
              </mc:Choice>
              <mc:Fallback>
                <p:oleObj name="Slide" r:id="rId3" imgW="3657600" imgH="36576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80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07281386"/>
      </p:ext>
    </p:extLst>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222210" name="Picture 9" descr="ripples_washou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1" name="Rectangle 3"/>
          <p:cNvSpPr>
            <a:spLocks noChangeArrowheads="1"/>
          </p:cNvSpPr>
          <p:nvPr/>
        </p:nvSpPr>
        <p:spPr bwMode="auto">
          <a:xfrm>
            <a:off x="0" y="0"/>
            <a:ext cx="9144000" cy="1143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ahoma" pitchFamily="34" charset="0"/>
                <a:ea typeface="MS PGothic" pitchFamily="34" charset="-128"/>
              </a:defRPr>
            </a:lvl1pPr>
            <a:lvl2pPr marL="742950" indent="-285750" eaLnBrk="0" hangingPunct="0">
              <a:defRPr sz="2800">
                <a:solidFill>
                  <a:schemeClr val="tx1"/>
                </a:solidFill>
                <a:latin typeface="Tahoma" pitchFamily="34" charset="0"/>
                <a:ea typeface="MS PGothic" pitchFamily="34" charset="-128"/>
              </a:defRPr>
            </a:lvl2pPr>
            <a:lvl3pPr marL="1143000" indent="-228600" eaLnBrk="0" hangingPunct="0">
              <a:defRPr sz="2800">
                <a:solidFill>
                  <a:schemeClr val="tx1"/>
                </a:solidFill>
                <a:latin typeface="Tahoma" pitchFamily="34" charset="0"/>
                <a:ea typeface="MS PGothic" pitchFamily="34" charset="-128"/>
              </a:defRPr>
            </a:lvl3pPr>
            <a:lvl4pPr marL="1600200" indent="-228600" eaLnBrk="0" hangingPunct="0">
              <a:defRPr sz="2800">
                <a:solidFill>
                  <a:schemeClr val="tx1"/>
                </a:solidFill>
                <a:latin typeface="Tahoma" pitchFamily="34" charset="0"/>
                <a:ea typeface="MS PGothic" pitchFamily="34" charset="-128"/>
              </a:defRPr>
            </a:lvl4pPr>
            <a:lvl5pPr marL="2057400" indent="-228600" eaLnBrk="0" hangingPunct="0">
              <a:defRPr sz="28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Tahoma" pitchFamily="34" charset="0"/>
                <a:ea typeface="MS PGothic" pitchFamily="34" charset="-128"/>
              </a:defRPr>
            </a:lvl9pPr>
          </a:lstStyle>
          <a:p>
            <a:pPr algn="l" eaLnBrk="1" hangingPunct="1"/>
            <a:endParaRPr lang="en-US" altLang="en-US" sz="1800" u="none">
              <a:solidFill>
                <a:srgbClr val="000000"/>
              </a:solidFill>
            </a:endParaRPr>
          </a:p>
        </p:txBody>
      </p:sp>
      <p:pic>
        <p:nvPicPr>
          <p:cNvPr id="196612" name="Picture 8" descr="mt_mini_032209"/>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6" y="25400"/>
            <a:ext cx="1127125" cy="1143000"/>
          </a:xfrm>
          <a:prstGeom prst="rect">
            <a:avLst/>
          </a:prstGeom>
          <a:noFill/>
          <a:ln>
            <a:noFill/>
          </a:ln>
          <a:effectLst>
            <a:outerShdw blurRad="63500" dist="29783" dir="3885598" algn="ctr" rotWithShape="0">
              <a:schemeClr val="tx1">
                <a:alpha val="74997"/>
              </a:schemeClr>
            </a:outerShdw>
          </a:effectLst>
          <a:extLst/>
        </p:spPr>
      </p:pic>
      <p:sp>
        <p:nvSpPr>
          <p:cNvPr id="222213" name="Rectangle 2"/>
          <p:cNvSpPr>
            <a:spLocks noGrp="1" noChangeArrowheads="1"/>
          </p:cNvSpPr>
          <p:nvPr>
            <p:ph type="title" idx="4294967295"/>
          </p:nvPr>
        </p:nvSpPr>
        <p:spPr>
          <a:xfrm>
            <a:off x="0" y="0"/>
            <a:ext cx="9144000" cy="1155700"/>
          </a:xfrm>
          <a:noFill/>
          <a:extLst>
            <a:ext uri="{909E8E84-426E-40dd-AFC4-6F175D3DCCD1}">
              <a14:hiddenFill xmlns:a14="http://schemas.microsoft.com/office/drawing/2010/main">
                <a:solidFill>
                  <a:srgbClr val="000000">
                    <a:alpha val="30196"/>
                  </a:srgbClr>
                </a:solidFill>
              </a14:hiddenFill>
            </a:ext>
          </a:extLst>
        </p:spPr>
        <p:txBody>
          <a:bodyPr/>
          <a:lstStyle/>
          <a:p>
            <a:pPr algn="ctr" eaLnBrk="1" hangingPunct="1"/>
            <a:r>
              <a:rPr lang="en-US" altLang="zh-TW" sz="3600" b="0" smtClean="0">
                <a:ea typeface="Arial Unicode MS" pitchFamily="34" charset="-128"/>
                <a:cs typeface="Arial Unicode MS" pitchFamily="34" charset="-128"/>
              </a:rPr>
              <a:t>A World View Shift</a:t>
            </a:r>
          </a:p>
        </p:txBody>
      </p:sp>
      <p:sp>
        <p:nvSpPr>
          <p:cNvPr id="222214" name="Rectangle 3"/>
          <p:cNvSpPr>
            <a:spLocks noGrp="1" noChangeArrowheads="1"/>
          </p:cNvSpPr>
          <p:nvPr>
            <p:ph type="body" idx="4294967295"/>
          </p:nvPr>
        </p:nvSpPr>
        <p:spPr>
          <a:xfrm>
            <a:off x="685800" y="1611325"/>
            <a:ext cx="7772400" cy="3189287"/>
          </a:xfrm>
        </p:spPr>
        <p:txBody>
          <a:bodyPr/>
          <a:lstStyle/>
          <a:p>
            <a:pPr eaLnBrk="1" hangingPunct="1"/>
            <a:r>
              <a:rPr lang="zh-TW" altLang="en-US" sz="3600" b="1" dirty="0" smtClean="0">
                <a:solidFill>
                  <a:srgbClr val="333399"/>
                </a:solidFill>
                <a:ea typeface="Arial Unicode MS" pitchFamily="34" charset="-128"/>
                <a:cs typeface="Arial Unicode MS" pitchFamily="34" charset="-128"/>
              </a:rPr>
              <a:t>	“</a:t>
            </a:r>
            <a:r>
              <a:rPr lang="en-US" altLang="zh-TW" sz="3600" b="1" dirty="0" smtClean="0">
                <a:solidFill>
                  <a:srgbClr val="333399"/>
                </a:solidFill>
                <a:ea typeface="Arial Unicode MS" pitchFamily="34" charset="-128"/>
                <a:cs typeface="Arial Unicode MS" pitchFamily="34" charset="-128"/>
              </a:rPr>
              <a:t>…a major cause of our current crisis consists of a world view shift from a Judeo-Christian understanding of reality to a post-Christian one.”</a:t>
            </a:r>
          </a:p>
          <a:p>
            <a:pPr algn="just" eaLnBrk="1" hangingPunct="1"/>
            <a:r>
              <a:rPr lang="en-US" altLang="zh-TW" sz="3600" dirty="0" smtClean="0">
                <a:solidFill>
                  <a:srgbClr val="333399"/>
                </a:solidFill>
                <a:ea typeface="Arial Unicode MS" pitchFamily="34" charset="-128"/>
                <a:cs typeface="Arial Unicode MS" pitchFamily="34" charset="-128"/>
              </a:rPr>
              <a:t>     </a:t>
            </a:r>
          </a:p>
          <a:p>
            <a:pPr algn="just" eaLnBrk="1" hangingPunct="1"/>
            <a:r>
              <a:rPr lang="en-US" altLang="zh-TW" dirty="0" smtClean="0">
                <a:solidFill>
                  <a:srgbClr val="333399"/>
                </a:solidFill>
                <a:ea typeface="Arial Unicode MS" pitchFamily="34" charset="-128"/>
                <a:cs typeface="Arial Unicode MS" pitchFamily="34" charset="-128"/>
              </a:rPr>
              <a:t>    - J. P. Moreland, </a:t>
            </a:r>
            <a:r>
              <a:rPr lang="en-US" altLang="zh-TW" i="1" dirty="0" smtClean="0">
                <a:solidFill>
                  <a:srgbClr val="333399"/>
                </a:solidFill>
                <a:ea typeface="Arial Unicode MS" pitchFamily="34" charset="-128"/>
                <a:cs typeface="Arial Unicode MS" pitchFamily="34" charset="-128"/>
              </a:rPr>
              <a:t>Love Your God with All Your    Mind</a:t>
            </a:r>
            <a:r>
              <a:rPr lang="en-US" altLang="zh-TW" dirty="0" smtClean="0">
                <a:solidFill>
                  <a:srgbClr val="333399"/>
                </a:solidFill>
                <a:ea typeface="Arial Unicode MS" pitchFamily="34" charset="-128"/>
                <a:cs typeface="Arial Unicode MS" pitchFamily="34" charset="-128"/>
              </a:rPr>
              <a:t>, p.21</a:t>
            </a:r>
          </a:p>
        </p:txBody>
      </p:sp>
    </p:spTree>
    <p:extLst>
      <p:ext uri="{BB962C8B-B14F-4D97-AF65-F5344CB8AC3E}">
        <p14:creationId xmlns:p14="http://schemas.microsoft.com/office/powerpoint/2010/main" val="2916311064"/>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214">
                                            <p:txEl>
                                              <p:pRg st="0" end="0"/>
                                            </p:txEl>
                                          </p:spTgt>
                                        </p:tgtEl>
                                        <p:attrNameLst>
                                          <p:attrName>style.visibility</p:attrName>
                                        </p:attrNameLst>
                                      </p:cBhvr>
                                      <p:to>
                                        <p:strVal val="visible"/>
                                      </p:to>
                                    </p:set>
                                    <p:anim calcmode="lin" valueType="num">
                                      <p:cBhvr additive="base">
                                        <p:cTn id="7" dur="500" fill="hold"/>
                                        <p:tgtEl>
                                          <p:spTgt spid="2222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nvGraphicFramePr>
        <p:xfrm>
          <a:off x="0" y="11430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Content Placeholder 4"/>
          <p:cNvGraphicFramePr>
            <a:graphicFrameLocks/>
          </p:cNvGraphicFramePr>
          <p:nvPr/>
        </p:nvGraphicFramePr>
        <p:xfrm>
          <a:off x="0" y="1143000"/>
          <a:ext cx="9144000" cy="563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Title 1"/>
          <p:cNvSpPr txBox="1">
            <a:spLocks/>
          </p:cNvSpPr>
          <p:nvPr/>
        </p:nvSpPr>
        <p:spPr>
          <a:xfrm>
            <a:off x="0" y="0"/>
            <a:ext cx="9144000" cy="1143000"/>
          </a:xfrm>
          <a:prstGeom prst="rect">
            <a:avLst/>
          </a:prstGeom>
        </p:spPr>
        <p:txBody>
          <a:bodyPr vert="horz" lIns="91440" tIns="45720" rIns="91440" bIns="45720" rtlCol="0" anchor="ctr">
            <a:normAutofit fontScale="90000" lnSpcReduction="20000"/>
          </a:bodyPr>
          <a:lstStyle/>
          <a:p>
            <a:pPr eaLnBrk="1" fontAlgn="auto" hangingPunct="1">
              <a:spcAft>
                <a:spcPts val="0"/>
              </a:spcAft>
              <a:defRPr/>
            </a:pPr>
            <a:r>
              <a:rPr lang="en-US" sz="4400" b="1" u="none" dirty="0" smtClean="0">
                <a:solidFill>
                  <a:prstClr val="white"/>
                </a:solidFill>
                <a:effectLst>
                  <a:outerShdw blurRad="38100" dist="38100" dir="2700000" algn="tl">
                    <a:srgbClr val="000000">
                      <a:alpha val="43137"/>
                    </a:srgbClr>
                  </a:outerShdw>
                </a:effectLst>
                <a:latin typeface="Calibri"/>
              </a:rPr>
              <a:t>Whatever You Believe Is True                             Is True for You</a:t>
            </a:r>
            <a:endParaRPr lang="en-US" sz="4400" b="1" u="none" dirty="0">
              <a:solidFill>
                <a:prstClr val="white"/>
              </a:solidFill>
              <a:effectLst>
                <a:outerShdw blurRad="38100" dist="38100" dir="2700000" algn="tl">
                  <a:srgbClr val="000000">
                    <a:alpha val="43137"/>
                  </a:srgbClr>
                </a:outerShdw>
              </a:effectLst>
              <a:latin typeface="Calibri"/>
            </a:endParaRPr>
          </a:p>
        </p:txBody>
      </p:sp>
      <p:sp>
        <p:nvSpPr>
          <p:cNvPr id="2" name="Title 1"/>
          <p:cNvSpPr>
            <a:spLocks noGrp="1"/>
          </p:cNvSpPr>
          <p:nvPr>
            <p:ph type="title"/>
          </p:nvPr>
        </p:nvSpPr>
        <p:spPr>
          <a:xfrm>
            <a:off x="0" y="0"/>
            <a:ext cx="9144000" cy="1143000"/>
          </a:xfrm>
        </p:spPr>
        <p:txBody>
          <a:bodyPr>
            <a:normAutofit fontScale="90000"/>
          </a:bodyPr>
          <a:lstStyle/>
          <a:p>
            <a:r>
              <a:rPr lang="en-US" dirty="0" smtClean="0"/>
              <a:t>People Are Viewing Reality Through a Fallacious Worldview</a:t>
            </a:r>
            <a:endParaRPr lang="en-US" dirty="0"/>
          </a:p>
        </p:txBody>
      </p:sp>
      <p:sp>
        <p:nvSpPr>
          <p:cNvPr id="3" name="Content Placeholder 2"/>
          <p:cNvSpPr>
            <a:spLocks noGrp="1"/>
          </p:cNvSpPr>
          <p:nvPr>
            <p:ph idx="1"/>
          </p:nvPr>
        </p:nvSpPr>
        <p:spPr/>
        <p:txBody>
          <a:bodyPr/>
          <a:lstStyle/>
          <a:p>
            <a:endParaRPr lang="en-US" dirty="0"/>
          </a:p>
        </p:txBody>
      </p:sp>
      <p:grpSp>
        <p:nvGrpSpPr>
          <p:cNvPr id="12" name="Group 11"/>
          <p:cNvGrpSpPr/>
          <p:nvPr/>
        </p:nvGrpSpPr>
        <p:grpSpPr>
          <a:xfrm>
            <a:off x="-3124200" y="152400"/>
            <a:ext cx="15392400" cy="5791200"/>
            <a:chOff x="-559141" y="1676400"/>
            <a:chExt cx="6143950" cy="2133600"/>
          </a:xfrm>
        </p:grpSpPr>
        <p:sp>
          <p:nvSpPr>
            <p:cNvPr id="5" name="Oval 4"/>
            <p:cNvSpPr/>
            <p:nvPr/>
          </p:nvSpPr>
          <p:spPr>
            <a:xfrm>
              <a:off x="-559141" y="1676400"/>
              <a:ext cx="3048000" cy="2133600"/>
            </a:xfrm>
            <a:prstGeom prst="ellipse">
              <a:avLst/>
            </a:prstGeom>
            <a:solidFill>
              <a:schemeClr val="tx2">
                <a:lumMod val="40000"/>
                <a:lumOff val="60000"/>
                <a:alpha val="54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u="none">
                <a:solidFill>
                  <a:prstClr val="white"/>
                </a:solidFill>
              </a:endParaRPr>
            </a:p>
          </p:txBody>
        </p:sp>
        <p:sp>
          <p:nvSpPr>
            <p:cNvPr id="6" name="Oval 5"/>
            <p:cNvSpPr/>
            <p:nvPr/>
          </p:nvSpPr>
          <p:spPr>
            <a:xfrm>
              <a:off x="2536809" y="1676400"/>
              <a:ext cx="3048000" cy="2133600"/>
            </a:xfrm>
            <a:prstGeom prst="ellipse">
              <a:avLst/>
            </a:prstGeom>
            <a:solidFill>
              <a:schemeClr val="tx2">
                <a:lumMod val="40000"/>
                <a:lumOff val="60000"/>
                <a:alpha val="54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u="none">
                <a:solidFill>
                  <a:prstClr val="white"/>
                </a:solidFill>
              </a:endParaRPr>
            </a:p>
          </p:txBody>
        </p:sp>
        <p:cxnSp>
          <p:nvCxnSpPr>
            <p:cNvPr id="8" name="Straight Connector 7"/>
            <p:cNvCxnSpPr/>
            <p:nvPr/>
          </p:nvCxnSpPr>
          <p:spPr>
            <a:xfrm rot="20940000">
              <a:off x="2488859" y="2743200"/>
              <a:ext cx="48586" cy="59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6934200" y="-2514600"/>
            <a:ext cx="20589023" cy="19888199"/>
          </a:xfrm>
          <a:prstGeom prst="ellipse">
            <a:avLst/>
          </a:prstGeom>
          <a:solidFill>
            <a:schemeClr val="tx2">
              <a:lumMod val="40000"/>
              <a:lumOff val="60000"/>
              <a:alpha val="54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u="none">
              <a:solidFill>
                <a:prstClr val="white"/>
              </a:solidFill>
            </a:endParaRPr>
          </a:p>
        </p:txBody>
      </p:sp>
    </p:spTree>
    <p:extLst>
      <p:ext uri="{BB962C8B-B14F-4D97-AF65-F5344CB8AC3E}">
        <p14:creationId xmlns:p14="http://schemas.microsoft.com/office/powerpoint/2010/main" val="2547237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p:val>
                                            <p:fltVal val="0.5"/>
                                          </p:val>
                                        </p:tav>
                                        <p:tav tm="100000">
                                          <p:val>
                                            <p:strVal val="#ppt_x"/>
                                          </p:val>
                                        </p:tav>
                                      </p:tavLst>
                                    </p:anim>
                                    <p:anim calcmode="lin" valueType="num">
                                      <p:cBhvr>
                                        <p:cTn id="10" dur="1000" fill="hold"/>
                                        <p:tgtEl>
                                          <p:spTgt spid="12"/>
                                        </p:tgtEl>
                                        <p:attrNameLst>
                                          <p:attrName>ppt_y</p:attrName>
                                        </p:attrNameLst>
                                      </p:cBhvr>
                                      <p:tavLst>
                                        <p:tav tm="0">
                                          <p:val>
                                            <p:fltVal val="0.5"/>
                                          </p:val>
                                        </p:tav>
                                        <p:tav tm="100000">
                                          <p:val>
                                            <p:strVal val="#ppt_y"/>
                                          </p:val>
                                        </p:tav>
                                      </p:tavLst>
                                    </p:anim>
                                  </p:childTnLst>
                                </p:cTn>
                              </p:par>
                              <p:par>
                                <p:cTn id="11" presetID="1" presetClass="exit"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ntr" presetSubtype="0" fill="hold" grpId="0" nodeType="withEffect">
                                  <p:stCondLst>
                                    <p:cond delay="100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100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100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grpId="0" nodeType="withEffect">
                                  <p:stCondLst>
                                    <p:cond delay="100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30" grpId="0"/>
      <p:bldP spid="2"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9746" name="Text Box 2"/>
          <p:cNvSpPr txBox="1">
            <a:spLocks noChangeArrowheads="1"/>
          </p:cNvSpPr>
          <p:nvPr/>
        </p:nvSpPr>
        <p:spPr bwMode="auto">
          <a:xfrm>
            <a:off x="126124" y="436067"/>
            <a:ext cx="914400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l"/>
            <a:r>
              <a:rPr lang="en-US" altLang="zh-TW" sz="1200" b="1" u="none" dirty="0" smtClean="0">
                <a:solidFill>
                  <a:srgbClr val="FF0000"/>
                </a:solidFill>
                <a:latin typeface="Century Gothic" pitchFamily="34" charset="0"/>
                <a:ea typeface="PMingLiU" pitchFamily="18" charset="-120"/>
              </a:rPr>
              <a:t>	</a:t>
            </a:r>
            <a:r>
              <a:rPr lang="en-US" altLang="zh-TW" sz="2900" b="1" u="none" dirty="0" smtClean="0">
                <a:solidFill>
                  <a:srgbClr val="FF0000"/>
                </a:solidFill>
                <a:latin typeface="Century Gothic"/>
              </a:rPr>
              <a:t>Things </a:t>
            </a:r>
            <a:r>
              <a:rPr lang="en-US" altLang="zh-TW" sz="2900" b="1" u="none" dirty="0">
                <a:solidFill>
                  <a:srgbClr val="FF0000"/>
                </a:solidFill>
                <a:latin typeface="Century Gothic"/>
              </a:rPr>
              <a:t>To Keep </a:t>
            </a:r>
            <a:r>
              <a:rPr lang="en-US" altLang="zh-TW" sz="2900" b="1" u="none" dirty="0" smtClean="0">
                <a:solidFill>
                  <a:srgbClr val="FF0000"/>
                </a:solidFill>
                <a:latin typeface="Century Gothic"/>
              </a:rPr>
              <a:t>In Mind In Witnessing Today</a:t>
            </a:r>
            <a:endParaRPr lang="en-US" altLang="zh-TW" sz="2900" b="1" u="none" dirty="0" smtClean="0">
              <a:solidFill>
                <a:srgbClr val="0000FF"/>
              </a:solidFill>
              <a:latin typeface="Century Gothic" pitchFamily="34" charset="0"/>
              <a:ea typeface="PMingLiU" pitchFamily="18" charset="-120"/>
            </a:endParaRPr>
          </a:p>
        </p:txBody>
      </p:sp>
      <p:sp>
        <p:nvSpPr>
          <p:cNvPr id="6" name="Text Box 2"/>
          <p:cNvSpPr txBox="1">
            <a:spLocks noChangeArrowheads="1"/>
          </p:cNvSpPr>
          <p:nvPr/>
        </p:nvSpPr>
        <p:spPr bwMode="auto">
          <a:xfrm>
            <a:off x="0" y="974676"/>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marL="514350" indent="-514350" algn="l">
              <a:buFontTx/>
              <a:buAutoNum type="arabicPeriod"/>
            </a:pPr>
            <a:endParaRPr lang="en-US" sz="1800" u="none" dirty="0" smtClean="0">
              <a:solidFill>
                <a:srgbClr val="663300"/>
              </a:solidFill>
              <a:latin typeface="Century Gothic" pitchFamily="34" charset="0"/>
            </a:endParaRPr>
          </a:p>
          <a:p>
            <a:pPr marL="514350" indent="-514350" algn="l">
              <a:buFontTx/>
              <a:buAutoNum type="arabicPeriod"/>
            </a:pPr>
            <a:r>
              <a:rPr lang="en-US" sz="3600" b="1" u="none" dirty="0" smtClean="0">
                <a:solidFill>
                  <a:srgbClr val="663300"/>
                </a:solidFill>
                <a:latin typeface="Century Gothic" pitchFamily="34" charset="0"/>
              </a:rPr>
              <a:t>Remember that they are not the enemy, they are victims of the enemy</a:t>
            </a:r>
            <a:r>
              <a:rPr lang="en-US" sz="3600" b="1" u="none" dirty="0">
                <a:solidFill>
                  <a:srgbClr val="663300"/>
                </a:solidFill>
                <a:latin typeface="Century Gothic" pitchFamily="34" charset="0"/>
              </a:rPr>
              <a:t> </a:t>
            </a:r>
            <a:r>
              <a:rPr lang="en-US" sz="3600" b="1" u="none" dirty="0" smtClean="0">
                <a:solidFill>
                  <a:srgbClr val="663300"/>
                </a:solidFill>
                <a:latin typeface="Century Gothic" pitchFamily="34" charset="0"/>
              </a:rPr>
              <a:t>(2 Cor. 4:4).</a:t>
            </a:r>
          </a:p>
          <a:p>
            <a:pPr marL="514350" indent="-514350" algn="l">
              <a:buFontTx/>
              <a:buAutoNum type="arabicPeriod"/>
            </a:pPr>
            <a:endParaRPr lang="en-US" sz="1800" u="none" dirty="0" smtClean="0">
              <a:solidFill>
                <a:srgbClr val="663300"/>
              </a:solidFill>
              <a:latin typeface="Century Gothic" pitchFamily="34" charset="0"/>
            </a:endParaRPr>
          </a:p>
        </p:txBody>
      </p:sp>
    </p:spTree>
    <p:extLst>
      <p:ext uri="{BB962C8B-B14F-4D97-AF65-F5344CB8AC3E}">
        <p14:creationId xmlns:p14="http://schemas.microsoft.com/office/powerpoint/2010/main" val="1123272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orinthian columns design template">
  <a:themeElements>
    <a:clrScheme name="2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_Corinthian columns design template">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2_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a:themeElements>
    <a:clrScheme name="5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5_default">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5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a:themeElements>
    <a:clrScheme name="8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8_default">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8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a:themeElements>
    <a:clrScheme name="9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9_default">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9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E.2hours.part2">
  <a:themeElements>
    <a:clrScheme name="C.E.2hours.par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E.2hours.part2">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C.E.2hours.par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2hours.par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2hours.par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2hours.par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2hours.par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2hours.par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2hours.par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2hours.par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2hours.par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2hours.par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2hours.par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2hours.par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Corinthian columns design template">
  <a:themeElements>
    <a:clrScheme name="3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3_Corinthian columns design template">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3_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a:themeElements>
    <a:clrScheme name="1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1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default">
  <a:themeElements>
    <a:clrScheme name="1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2_default">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Corinthian columns design template">
  <a:themeElements>
    <a:clrScheme name="4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4_Corinthian columns design template">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4_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Corinthian columns design template">
  <a:themeElements>
    <a:clrScheme name="5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5_Corinthian columns design template">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5_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default">
  <a:themeElements>
    <a:clrScheme name="1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3_default">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3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default">
  <a:themeElements>
    <a:clrScheme name="15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5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5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latia SI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latia SIL"/>
          </a:defRPr>
        </a:defPPr>
      </a:lstStyle>
    </a:lnDef>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BLANK MASTER">
  <a:themeElements>
    <a:clrScheme name="1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CAUTION BK MASTER">
  <a:themeElements>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AUTION B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AUTION B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AUTION B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AUTION B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AUTION B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AUTION B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AUTION B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AUTION B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AUTION B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AUTION B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AUTION B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AUTION B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BLANK MASTER">
  <a:themeElements>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6_BLANK MASTER">
  <a:themeElements>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0_default">
  <a:themeElements>
    <a:clrScheme name="4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4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a:themeElements>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_BLANK MASTER">
  <a:themeElements>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4_default">
  <a:themeElements>
    <a:clrScheme name="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3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3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7_default">
  <a:themeElements>
    <a:clrScheme name="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3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3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4_default">
  <a:themeElements>
    <a:clrScheme name="15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5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5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8_default">
  <a:themeElements>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rgbClr val="000000"/>
            </a:solidFill>
            <a:effectLst/>
            <a:latin typeface="Arial" pitchFamily="34" charset="0"/>
          </a:defRPr>
        </a:defPPr>
      </a:lstStyle>
    </a:lnDef>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9_default">
  <a:themeElements>
    <a:clrScheme name="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3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3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_Corinthian columns design template">
  <a:themeElements>
    <a:clrScheme name="2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_Corinthian columns design template">
      <a:majorFont>
        <a:latin typeface="Galatia SIL"/>
        <a:ea typeface="PMingLiU"/>
        <a:cs typeface="Arial"/>
      </a:majorFont>
      <a:minorFont>
        <a:latin typeface="Galatia SIL"/>
        <a:ea typeface="PMingLiU"/>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2_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a:themeElements>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0_default">
  <a:themeElements>
    <a:clrScheme name="18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8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8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4_default">
  <a:themeElements>
    <a:clrScheme name="4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4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FANCY MT MASTER">
  <a:themeElements>
    <a:clrScheme name="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NCY MT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NCY M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NCY M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NCY M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NCY M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NCY M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NCY M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NCY M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NCY M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NCY M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NCY M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NCY M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BLANK MASTER">
  <a:themeElements>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a:themeElements>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6_default">
  <a:themeElements>
    <a:clrScheme name="19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9_default">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9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8_Corinthian columns design template">
  <a:themeElements>
    <a:clrScheme name="2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_Corinthian columns design template">
      <a:majorFont>
        <a:latin typeface="Galatia SIL"/>
        <a:ea typeface=""/>
        <a:cs typeface="Arial"/>
      </a:majorFont>
      <a:minorFont>
        <a:latin typeface="Galatia SI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rinthian columns design template">
  <a:themeElements>
    <a:clrScheme name="1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Corinthian columns design template">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_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BLANK MASTER">
  <a:themeElements>
    <a:clrScheme name="1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36_default">
  <a:themeElements>
    <a:clrScheme name="14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4_default">
      <a:majorFont>
        <a:latin typeface="Galatia SIL"/>
        <a:ea typeface="PMingLiU"/>
        <a:cs typeface=""/>
      </a:majorFont>
      <a:minorFont>
        <a:latin typeface="Galatia SI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4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Footlight MT Light"/>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4_BLANK MASTER">
  <a:themeElements>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23_default">
  <a:themeElements>
    <a:clrScheme name="10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0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a:themeElements>
    <a:clrScheme name="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3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3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25_default">
  <a:themeElements>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27_default">
  <a:themeElements>
    <a:clrScheme name="1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1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5_BLANK MASTER">
  <a:themeElements>
    <a:clrScheme name="3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_CAUTION BK MASTER">
  <a:themeElements>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AUTION BK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AUTION B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AUTION B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AUTION B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AUTION B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AUTION B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AUTION B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AUTION B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AUTION B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AUTION B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AUTION B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AUTION B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9_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latia SIL" pitchFamily="2" charset="0"/>
          </a:defRPr>
        </a:defPPr>
      </a:lstStyle>
    </a:lnDef>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8_BLANK MASTER">
  <a:themeElements>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a:themeElements>
    <a:clrScheme name="6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6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6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9_BLANK MASTER">
  <a:themeElements>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11_FANCY MT MASTER">
  <a:themeElements>
    <a:clrScheme name="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NCY MT MASTER">
      <a:majorFont>
        <a:latin typeface="Tahoma"/>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NCY M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NCY M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NCY M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NCY M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NCY M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NCY M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NCY M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NCY M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NCY M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NCY M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NCY M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NCY M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default">
  <a:themeElements>
    <a:clrScheme name="4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4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4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a:themeElements>
    <a:clrScheme name="7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7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7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CAUTION B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3_BLANK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53825</TotalTime>
  <Words>4988</Words>
  <Application>Microsoft Macintosh PowerPoint</Application>
  <PresentationFormat>On-screen Show (4:3)</PresentationFormat>
  <Paragraphs>780</Paragraphs>
  <Slides>55</Slides>
  <Notes>34</Notes>
  <HiddenSlides>0</HiddenSlides>
  <MMClips>0</MMClips>
  <ScaleCrop>false</ScaleCrop>
  <HeadingPairs>
    <vt:vector size="6" baseType="variant">
      <vt:variant>
        <vt:lpstr>Theme</vt:lpstr>
      </vt:variant>
      <vt:variant>
        <vt:i4>73</vt:i4>
      </vt:variant>
      <vt:variant>
        <vt:lpstr>Embedded OLE Servers</vt:lpstr>
      </vt:variant>
      <vt:variant>
        <vt:i4>1</vt:i4>
      </vt:variant>
      <vt:variant>
        <vt:lpstr>Slide Titles</vt:lpstr>
      </vt:variant>
      <vt:variant>
        <vt:i4>55</vt:i4>
      </vt:variant>
    </vt:vector>
  </HeadingPairs>
  <TitlesOfParts>
    <vt:vector size="129" baseType="lpstr">
      <vt:lpstr>default</vt:lpstr>
      <vt:lpstr>Corinthian columns design template</vt:lpstr>
      <vt:lpstr>1_default</vt:lpstr>
      <vt:lpstr>2_default</vt:lpstr>
      <vt:lpstr>1_Corinthian columns design template</vt:lpstr>
      <vt:lpstr>3_default</vt:lpstr>
      <vt:lpstr>6_default</vt:lpstr>
      <vt:lpstr>4_default</vt:lpstr>
      <vt:lpstr>7_default</vt:lpstr>
      <vt:lpstr>2_Corinthian columns design template</vt:lpstr>
      <vt:lpstr>5_default</vt:lpstr>
      <vt:lpstr>8_default</vt:lpstr>
      <vt:lpstr>9_default</vt:lpstr>
      <vt:lpstr>C.E.2hours.part2</vt:lpstr>
      <vt:lpstr>3_Corinthian columns design template</vt:lpstr>
      <vt:lpstr>11_default</vt:lpstr>
      <vt:lpstr>12_default</vt:lpstr>
      <vt:lpstr>4_Corinthian columns design template</vt:lpstr>
      <vt:lpstr>5_Corinthian columns design template</vt:lpstr>
      <vt:lpstr>13_default</vt:lpstr>
      <vt:lpstr>1_Default Design</vt:lpstr>
      <vt:lpstr>15_default</vt:lpstr>
      <vt:lpstr>6_Corinthian columns design template</vt:lpstr>
      <vt:lpstr>2_Default Design</vt:lpstr>
      <vt:lpstr>1_BLANK MASTER</vt:lpstr>
      <vt:lpstr>1_CAUTION BK MASTER</vt:lpstr>
      <vt:lpstr>BLANK MASTER</vt:lpstr>
      <vt:lpstr>6_BLANK MASTER</vt:lpstr>
      <vt:lpstr>10_default</vt:lpstr>
      <vt:lpstr>3_Default Design</vt:lpstr>
      <vt:lpstr>2_BLANK MASTER</vt:lpstr>
      <vt:lpstr>14_default</vt:lpstr>
      <vt:lpstr>17_default</vt:lpstr>
      <vt:lpstr>24_default</vt:lpstr>
      <vt:lpstr>19_Default Design</vt:lpstr>
      <vt:lpstr>Factory</vt:lpstr>
      <vt:lpstr>18_default</vt:lpstr>
      <vt:lpstr>19_default</vt:lpstr>
      <vt:lpstr>7_Corinthian columns design template</vt:lpstr>
      <vt:lpstr>20_default</vt:lpstr>
      <vt:lpstr>3_Custom Design</vt:lpstr>
      <vt:lpstr>34_default</vt:lpstr>
      <vt:lpstr>20_Default Design</vt:lpstr>
      <vt:lpstr>FANCY MT MASTER</vt:lpstr>
      <vt:lpstr>3_BLANK MASTER</vt:lpstr>
      <vt:lpstr>21_default</vt:lpstr>
      <vt:lpstr>26_default</vt:lpstr>
      <vt:lpstr>4_Default Design</vt:lpstr>
      <vt:lpstr>28_Corinthian columns design template</vt:lpstr>
      <vt:lpstr>18_Default Design</vt:lpstr>
      <vt:lpstr>7_BLANK MASTER</vt:lpstr>
      <vt:lpstr>21_Office Theme</vt:lpstr>
      <vt:lpstr>36_default</vt:lpstr>
      <vt:lpstr>21_Default Design</vt:lpstr>
      <vt:lpstr>2_Office Theme</vt:lpstr>
      <vt:lpstr>6_Default Design</vt:lpstr>
      <vt:lpstr>22_Office Theme</vt:lpstr>
      <vt:lpstr>4_BLANK MASTER</vt:lpstr>
      <vt:lpstr>23_default</vt:lpstr>
      <vt:lpstr>25_default</vt:lpstr>
      <vt:lpstr>27_default</vt:lpstr>
      <vt:lpstr>49_Office Theme</vt:lpstr>
      <vt:lpstr>5_BLANK MASTER</vt:lpstr>
      <vt:lpstr>8_Default Design</vt:lpstr>
      <vt:lpstr>2_CAUTION BK MASTER</vt:lpstr>
      <vt:lpstr>19_Corinthian columns design template</vt:lpstr>
      <vt:lpstr>8_BLANK MASTER</vt:lpstr>
      <vt:lpstr>4_Office Theme</vt:lpstr>
      <vt:lpstr>5_Default Design</vt:lpstr>
      <vt:lpstr>9_BLANK MASTER</vt:lpstr>
      <vt:lpstr>19_Office Theme</vt:lpstr>
      <vt:lpstr>11_FANCY MT MASTER</vt:lpstr>
      <vt:lpstr>16_Office Theme</vt:lpstr>
      <vt:lpstr>Slide</vt:lpstr>
      <vt:lpstr>PowerPoint Presentation</vt:lpstr>
      <vt:lpstr>PowerPoint Presentation</vt:lpstr>
      <vt:lpstr>2 Cor. 10:5 We demolish arguments and every pretension that sets itself up against the knowledge of God, and we  take captive every thought to make it obedient to Christ.</vt:lpstr>
      <vt:lpstr>What is the Goal of  Apologetics in Evangelism?</vt:lpstr>
      <vt:lpstr>   Why Are There So Many Obstacles Today To the Gospel Than Ever Before?</vt:lpstr>
      <vt:lpstr>PowerPoint Presentation</vt:lpstr>
      <vt:lpstr>A World View Shift</vt:lpstr>
      <vt:lpstr>People Are Viewing Reality Through a Fallacious Worldview</vt:lpstr>
      <vt:lpstr>PowerPoint Presentation</vt:lpstr>
      <vt:lpstr>PowerPoint Presentation</vt:lpstr>
      <vt:lpstr>PowerPoint Presentation</vt:lpstr>
      <vt:lpstr>     Helping Others To Surface  The Truth For Themselves     </vt:lpstr>
      <vt:lpstr>PowerPoint Presentation</vt:lpstr>
      <vt:lpstr>REMEMBER THE THREE D’S</vt:lpstr>
      <vt:lpstr>PowerPoint Presentation</vt:lpstr>
      <vt:lpstr>PowerPoint Presentation</vt:lpstr>
      <vt:lpstr>PowerPoint Presentation</vt:lpstr>
      <vt:lpstr>PowerPoint Presentation</vt:lpstr>
      <vt:lpstr>An Apologetic “Lite” Question…</vt:lpstr>
      <vt:lpstr>PowerPoint Presentation</vt:lpstr>
      <vt:lpstr>PowerPoint Presentation</vt:lpstr>
      <vt:lpstr>Tearing Down  The Wall of Atheism </vt:lpstr>
      <vt:lpstr>     Helping Others To Surface  The Truth For Themselves     </vt:lpstr>
      <vt:lpstr>    Fyodor Dostoyevsky (1821-1881)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we can use with a skeptic</vt:lpstr>
      <vt:lpstr>Follow-up reply…</vt:lpstr>
      <vt:lpstr>Questions we can use with a seeker</vt:lpstr>
      <vt:lpstr>PowerPoint Presentation</vt:lpstr>
      <vt:lpstr>    Building a Bridge Using the Five Planks</vt:lpstr>
      <vt:lpstr>PowerPoint Presentation</vt:lpstr>
      <vt:lpstr>    Building a Bridge Using the Five Planks</vt:lpstr>
      <vt:lpstr>    Transition question to the “Five Planks”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keeps nonbelievers from cultivating good soil in their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Dave</dc:creator>
  <cp:keywords/>
  <dc:description/>
  <cp:lastModifiedBy>Brittany Amber</cp:lastModifiedBy>
  <cp:revision>2689</cp:revision>
  <cp:lastPrinted>2014-10-11T02:31:43Z</cp:lastPrinted>
  <dcterms:created xsi:type="dcterms:W3CDTF">2000-04-14T06:05:40Z</dcterms:created>
  <dcterms:modified xsi:type="dcterms:W3CDTF">2014-10-23T19:21:22Z</dcterms:modified>
  <cp:category/>
</cp:coreProperties>
</file>